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83" r:id="rId7"/>
    <p:sldId id="259" r:id="rId8"/>
    <p:sldId id="260" r:id="rId9"/>
    <p:sldId id="262" r:id="rId10"/>
    <p:sldId id="281" r:id="rId11"/>
    <p:sldId id="264" r:id="rId12"/>
    <p:sldId id="265" r:id="rId13"/>
    <p:sldId id="266" r:id="rId14"/>
    <p:sldId id="267" r:id="rId15"/>
    <p:sldId id="268" r:id="rId16"/>
    <p:sldId id="269" r:id="rId17"/>
    <p:sldId id="270" r:id="rId18"/>
    <p:sldId id="272" r:id="rId19"/>
    <p:sldId id="273" r:id="rId20"/>
    <p:sldId id="274" r:id="rId21"/>
    <p:sldId id="275" r:id="rId22"/>
    <p:sldId id="278" r:id="rId23"/>
    <p:sldId id="282" r:id="rId24"/>
    <p:sldId id="279" r:id="rId25"/>
    <p:sldId id="276" r:id="rId26"/>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AB54B4-3553-99E3-D858-127025F471BB}" v="467" dt="2020-03-21T10:05:41.832"/>
    <p1510:client id="{04B39446-27F8-E567-3FC0-C0C1A792F730}" v="10" dt="2020-03-21T12:19:09.515"/>
    <p1510:client id="{100E33FE-A122-8B5C-A618-FC7BF04AE2A1}" v="46" dt="2020-03-21T11:06:51.346"/>
    <p1510:client id="{13701E33-A657-FD37-387C-68C90853B1CC}" v="56" dt="2020-03-22T08:58:09.999"/>
    <p1510:client id="{3280E26B-3B16-C933-188D-C907777DA11C}" v="2" dt="2020-03-21T10:43:45.410"/>
    <p1510:client id="{35D63834-98CF-C46F-BA9F-F9433FDA1D45}" v="44" dt="2020-03-21T10:38:02.888"/>
    <p1510:client id="{396640A2-4B4A-A4DB-ADFA-E9060EFC08F7}" v="10" dt="2020-03-22T09:24:22.413"/>
    <p1510:client id="{3AB386A1-8DEC-00BB-6493-02A6110C1F97}" v="35" dt="2020-03-22T09:06:13.415"/>
    <p1510:client id="{6D22C7A0-3982-AF93-D07E-11AAF3261C4E}" v="8" dt="2020-03-21T18:48:08.235"/>
    <p1510:client id="{7AC15496-4145-9B55-9F3D-F67A2DDCC61E}" v="175" dt="2020-03-20T22:26:26.976"/>
    <p1510:client id="{9375FFD4-D601-8667-4F64-06617C60C49C}" v="12" dt="2020-03-22T08:59:37.035"/>
    <p1510:client id="{EEB18E5D-999C-C187-0BFA-6C585D9838D1}" v="1013" dt="2020-03-21T16:27:25.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0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ás Czinke" userId="S::czinke.andras@inf.unideb.hu::1ba9ae13-8f5c-4d15-87ea-41085136ed77" providerId="AD" clId="Web-{13701E33-A657-FD37-387C-68C90853B1CC}"/>
    <pc:docChg chg="modSld">
      <pc:chgData name="András Czinke" userId="S::czinke.andras@inf.unideb.hu::1ba9ae13-8f5c-4d15-87ea-41085136ed77" providerId="AD" clId="Web-{13701E33-A657-FD37-387C-68C90853B1CC}" dt="2020-03-22T08:58:09.999" v="54" actId="20577"/>
      <pc:docMkLst>
        <pc:docMk/>
      </pc:docMkLst>
      <pc:sldChg chg="modSp">
        <pc:chgData name="András Czinke" userId="S::czinke.andras@inf.unideb.hu::1ba9ae13-8f5c-4d15-87ea-41085136ed77" providerId="AD" clId="Web-{13701E33-A657-FD37-387C-68C90853B1CC}" dt="2020-03-22T08:56:10.704" v="0" actId="20577"/>
        <pc:sldMkLst>
          <pc:docMk/>
          <pc:sldMk cId="3165664211" sldId="257"/>
        </pc:sldMkLst>
        <pc:spChg chg="mod">
          <ac:chgData name="András Czinke" userId="S::czinke.andras@inf.unideb.hu::1ba9ae13-8f5c-4d15-87ea-41085136ed77" providerId="AD" clId="Web-{13701E33-A657-FD37-387C-68C90853B1CC}" dt="2020-03-22T08:56:10.704" v="0" actId="20577"/>
          <ac:spMkLst>
            <pc:docMk/>
            <pc:sldMk cId="3165664211" sldId="257"/>
            <ac:spMk id="3" creationId="{28ACB601-A1F3-42C4-B585-8038B152E948}"/>
          </ac:spMkLst>
        </pc:spChg>
      </pc:sldChg>
      <pc:sldChg chg="modSp">
        <pc:chgData name="András Czinke" userId="S::czinke.andras@inf.unideb.hu::1ba9ae13-8f5c-4d15-87ea-41085136ed77" providerId="AD" clId="Web-{13701E33-A657-FD37-387C-68C90853B1CC}" dt="2020-03-22T08:56:22.360" v="6" actId="20577"/>
        <pc:sldMkLst>
          <pc:docMk/>
          <pc:sldMk cId="1918681128" sldId="259"/>
        </pc:sldMkLst>
        <pc:spChg chg="mod">
          <ac:chgData name="András Czinke" userId="S::czinke.andras@inf.unideb.hu::1ba9ae13-8f5c-4d15-87ea-41085136ed77" providerId="AD" clId="Web-{13701E33-A657-FD37-387C-68C90853B1CC}" dt="2020-03-22T08:56:22.360" v="6" actId="20577"/>
          <ac:spMkLst>
            <pc:docMk/>
            <pc:sldMk cId="1918681128" sldId="259"/>
            <ac:spMk id="3" creationId="{17367486-7FAF-4C68-A9A6-38DAC51C34DF}"/>
          </ac:spMkLst>
        </pc:spChg>
      </pc:sldChg>
      <pc:sldChg chg="modSp">
        <pc:chgData name="András Czinke" userId="S::czinke.andras@inf.unideb.hu::1ba9ae13-8f5c-4d15-87ea-41085136ed77" providerId="AD" clId="Web-{13701E33-A657-FD37-387C-68C90853B1CC}" dt="2020-03-22T08:57:10.453" v="17" actId="20577"/>
        <pc:sldMkLst>
          <pc:docMk/>
          <pc:sldMk cId="3752254176" sldId="260"/>
        </pc:sldMkLst>
        <pc:spChg chg="mod">
          <ac:chgData name="András Czinke" userId="S::czinke.andras@inf.unideb.hu::1ba9ae13-8f5c-4d15-87ea-41085136ed77" providerId="AD" clId="Web-{13701E33-A657-FD37-387C-68C90853B1CC}" dt="2020-03-22T08:57:10.453" v="17" actId="20577"/>
          <ac:spMkLst>
            <pc:docMk/>
            <pc:sldMk cId="3752254176" sldId="260"/>
            <ac:spMk id="3" creationId="{07057119-11C1-4390-BEA7-6182FC3C7EEB}"/>
          </ac:spMkLst>
        </pc:spChg>
      </pc:sldChg>
      <pc:sldChg chg="modSp">
        <pc:chgData name="András Czinke" userId="S::czinke.andras@inf.unideb.hu::1ba9ae13-8f5c-4d15-87ea-41085136ed77" providerId="AD" clId="Web-{13701E33-A657-FD37-387C-68C90853B1CC}" dt="2020-03-22T08:57:22.890" v="22" actId="20577"/>
        <pc:sldMkLst>
          <pc:docMk/>
          <pc:sldMk cId="3478458294" sldId="265"/>
        </pc:sldMkLst>
        <pc:spChg chg="mod">
          <ac:chgData name="András Czinke" userId="S::czinke.andras@inf.unideb.hu::1ba9ae13-8f5c-4d15-87ea-41085136ed77" providerId="AD" clId="Web-{13701E33-A657-FD37-387C-68C90853B1CC}" dt="2020-03-22T08:57:22.890" v="22" actId="20577"/>
          <ac:spMkLst>
            <pc:docMk/>
            <pc:sldMk cId="3478458294" sldId="265"/>
            <ac:spMk id="3" creationId="{8C556F50-21E6-4E08-9CAD-E694C48DC09E}"/>
          </ac:spMkLst>
        </pc:spChg>
      </pc:sldChg>
      <pc:sldChg chg="modSp">
        <pc:chgData name="András Czinke" userId="S::czinke.andras@inf.unideb.hu::1ba9ae13-8f5c-4d15-87ea-41085136ed77" providerId="AD" clId="Web-{13701E33-A657-FD37-387C-68C90853B1CC}" dt="2020-03-22T08:57:27.827" v="25" actId="20577"/>
        <pc:sldMkLst>
          <pc:docMk/>
          <pc:sldMk cId="1688490960" sldId="266"/>
        </pc:sldMkLst>
        <pc:spChg chg="mod">
          <ac:chgData name="András Czinke" userId="S::czinke.andras@inf.unideb.hu::1ba9ae13-8f5c-4d15-87ea-41085136ed77" providerId="AD" clId="Web-{13701E33-A657-FD37-387C-68C90853B1CC}" dt="2020-03-22T08:57:27.827" v="25" actId="20577"/>
          <ac:spMkLst>
            <pc:docMk/>
            <pc:sldMk cId="1688490960" sldId="266"/>
            <ac:spMk id="3" creationId="{FBEDDF70-1D65-4516-B8FE-FDB63FB92F5A}"/>
          </ac:spMkLst>
        </pc:spChg>
      </pc:sldChg>
      <pc:sldChg chg="modSp">
        <pc:chgData name="András Czinke" userId="S::czinke.andras@inf.unideb.hu::1ba9ae13-8f5c-4d15-87ea-41085136ed77" providerId="AD" clId="Web-{13701E33-A657-FD37-387C-68C90853B1CC}" dt="2020-03-22T08:57:33.124" v="28" actId="20577"/>
        <pc:sldMkLst>
          <pc:docMk/>
          <pc:sldMk cId="1515878486" sldId="267"/>
        </pc:sldMkLst>
        <pc:spChg chg="mod">
          <ac:chgData name="András Czinke" userId="S::czinke.andras@inf.unideb.hu::1ba9ae13-8f5c-4d15-87ea-41085136ed77" providerId="AD" clId="Web-{13701E33-A657-FD37-387C-68C90853B1CC}" dt="2020-03-22T08:57:33.124" v="28" actId="20577"/>
          <ac:spMkLst>
            <pc:docMk/>
            <pc:sldMk cId="1515878486" sldId="267"/>
            <ac:spMk id="3" creationId="{EB3971D2-26BE-4B1E-B9D4-BA1C4B9822DC}"/>
          </ac:spMkLst>
        </pc:spChg>
      </pc:sldChg>
      <pc:sldChg chg="modSp">
        <pc:chgData name="András Czinke" userId="S::czinke.andras@inf.unideb.hu::1ba9ae13-8f5c-4d15-87ea-41085136ed77" providerId="AD" clId="Web-{13701E33-A657-FD37-387C-68C90853B1CC}" dt="2020-03-22T08:57:37.124" v="31" actId="20577"/>
        <pc:sldMkLst>
          <pc:docMk/>
          <pc:sldMk cId="2491798600" sldId="268"/>
        </pc:sldMkLst>
        <pc:spChg chg="mod">
          <ac:chgData name="András Czinke" userId="S::czinke.andras@inf.unideb.hu::1ba9ae13-8f5c-4d15-87ea-41085136ed77" providerId="AD" clId="Web-{13701E33-A657-FD37-387C-68C90853B1CC}" dt="2020-03-22T08:57:37.124" v="31" actId="20577"/>
          <ac:spMkLst>
            <pc:docMk/>
            <pc:sldMk cId="2491798600" sldId="268"/>
            <ac:spMk id="3" creationId="{0640541D-2313-4659-9B88-297492ED130B}"/>
          </ac:spMkLst>
        </pc:spChg>
      </pc:sldChg>
      <pc:sldChg chg="modSp">
        <pc:chgData name="András Czinke" userId="S::czinke.andras@inf.unideb.hu::1ba9ae13-8f5c-4d15-87ea-41085136ed77" providerId="AD" clId="Web-{13701E33-A657-FD37-387C-68C90853B1CC}" dt="2020-03-22T08:57:40.390" v="34" actId="20577"/>
        <pc:sldMkLst>
          <pc:docMk/>
          <pc:sldMk cId="1597433742" sldId="269"/>
        </pc:sldMkLst>
        <pc:spChg chg="mod">
          <ac:chgData name="András Czinke" userId="S::czinke.andras@inf.unideb.hu::1ba9ae13-8f5c-4d15-87ea-41085136ed77" providerId="AD" clId="Web-{13701E33-A657-FD37-387C-68C90853B1CC}" dt="2020-03-22T08:57:40.390" v="34" actId="20577"/>
          <ac:spMkLst>
            <pc:docMk/>
            <pc:sldMk cId="1597433742" sldId="269"/>
            <ac:spMk id="3" creationId="{0DFDDE5A-65A6-428C-99BA-AB67A50CD24B}"/>
          </ac:spMkLst>
        </pc:spChg>
      </pc:sldChg>
      <pc:sldChg chg="modSp">
        <pc:chgData name="András Czinke" userId="S::czinke.andras@inf.unideb.hu::1ba9ae13-8f5c-4d15-87ea-41085136ed77" providerId="AD" clId="Web-{13701E33-A657-FD37-387C-68C90853B1CC}" dt="2020-03-22T08:57:45.624" v="39" actId="20577"/>
        <pc:sldMkLst>
          <pc:docMk/>
          <pc:sldMk cId="1109484117" sldId="270"/>
        </pc:sldMkLst>
        <pc:spChg chg="mod">
          <ac:chgData name="András Czinke" userId="S::czinke.andras@inf.unideb.hu::1ba9ae13-8f5c-4d15-87ea-41085136ed77" providerId="AD" clId="Web-{13701E33-A657-FD37-387C-68C90853B1CC}" dt="2020-03-22T08:57:45.624" v="39" actId="20577"/>
          <ac:spMkLst>
            <pc:docMk/>
            <pc:sldMk cId="1109484117" sldId="270"/>
            <ac:spMk id="3" creationId="{3E1BB85C-D438-483E-8EF0-B49A84B2C75E}"/>
          </ac:spMkLst>
        </pc:spChg>
      </pc:sldChg>
      <pc:sldChg chg="modSp">
        <pc:chgData name="András Czinke" userId="S::czinke.andras@inf.unideb.hu::1ba9ae13-8f5c-4d15-87ea-41085136ed77" providerId="AD" clId="Web-{13701E33-A657-FD37-387C-68C90853B1CC}" dt="2020-03-22T08:57:50.468" v="41" actId="20577"/>
        <pc:sldMkLst>
          <pc:docMk/>
          <pc:sldMk cId="1393118527" sldId="273"/>
        </pc:sldMkLst>
        <pc:spChg chg="mod">
          <ac:chgData name="András Czinke" userId="S::czinke.andras@inf.unideb.hu::1ba9ae13-8f5c-4d15-87ea-41085136ed77" providerId="AD" clId="Web-{13701E33-A657-FD37-387C-68C90853B1CC}" dt="2020-03-22T08:57:50.468" v="41" actId="20577"/>
          <ac:spMkLst>
            <pc:docMk/>
            <pc:sldMk cId="1393118527" sldId="273"/>
            <ac:spMk id="3" creationId="{4538FE1C-C034-4F1A-81BE-2FED40FED041}"/>
          </ac:spMkLst>
        </pc:spChg>
      </pc:sldChg>
      <pc:sldChg chg="modSp">
        <pc:chgData name="András Czinke" userId="S::czinke.andras@inf.unideb.hu::1ba9ae13-8f5c-4d15-87ea-41085136ed77" providerId="AD" clId="Web-{13701E33-A657-FD37-387C-68C90853B1CC}" dt="2020-03-22T08:57:56.171" v="44" actId="20577"/>
        <pc:sldMkLst>
          <pc:docMk/>
          <pc:sldMk cId="307054677" sldId="274"/>
        </pc:sldMkLst>
        <pc:spChg chg="mod">
          <ac:chgData name="András Czinke" userId="S::czinke.andras@inf.unideb.hu::1ba9ae13-8f5c-4d15-87ea-41085136ed77" providerId="AD" clId="Web-{13701E33-A657-FD37-387C-68C90853B1CC}" dt="2020-03-22T08:57:56.171" v="44" actId="20577"/>
          <ac:spMkLst>
            <pc:docMk/>
            <pc:sldMk cId="307054677" sldId="274"/>
            <ac:spMk id="3" creationId="{FC99B450-1433-4E3D-A07A-3D99D432951F}"/>
          </ac:spMkLst>
        </pc:spChg>
      </pc:sldChg>
      <pc:sldChg chg="modSp">
        <pc:chgData name="András Czinke" userId="S::czinke.andras@inf.unideb.hu::1ba9ae13-8f5c-4d15-87ea-41085136ed77" providerId="AD" clId="Web-{13701E33-A657-FD37-387C-68C90853B1CC}" dt="2020-03-22T08:58:01.733" v="47" actId="20577"/>
        <pc:sldMkLst>
          <pc:docMk/>
          <pc:sldMk cId="2346223357" sldId="275"/>
        </pc:sldMkLst>
        <pc:spChg chg="mod">
          <ac:chgData name="András Czinke" userId="S::czinke.andras@inf.unideb.hu::1ba9ae13-8f5c-4d15-87ea-41085136ed77" providerId="AD" clId="Web-{13701E33-A657-FD37-387C-68C90853B1CC}" dt="2020-03-22T08:58:01.733" v="47" actId="20577"/>
          <ac:spMkLst>
            <pc:docMk/>
            <pc:sldMk cId="2346223357" sldId="275"/>
            <ac:spMk id="3" creationId="{36A0A6A7-BD13-4E30-9A23-078D3EF36E0E}"/>
          </ac:spMkLst>
        </pc:spChg>
      </pc:sldChg>
      <pc:sldChg chg="modSp">
        <pc:chgData name="András Czinke" userId="S::czinke.andras@inf.unideb.hu::1ba9ae13-8f5c-4d15-87ea-41085136ed77" providerId="AD" clId="Web-{13701E33-A657-FD37-387C-68C90853B1CC}" dt="2020-03-22T08:58:09.280" v="52" actId="20577"/>
        <pc:sldMkLst>
          <pc:docMk/>
          <pc:sldMk cId="3832505277" sldId="276"/>
        </pc:sldMkLst>
        <pc:spChg chg="mod">
          <ac:chgData name="András Czinke" userId="S::czinke.andras@inf.unideb.hu::1ba9ae13-8f5c-4d15-87ea-41085136ed77" providerId="AD" clId="Web-{13701E33-A657-FD37-387C-68C90853B1CC}" dt="2020-03-22T08:58:09.280" v="52" actId="20577"/>
          <ac:spMkLst>
            <pc:docMk/>
            <pc:sldMk cId="3832505277" sldId="276"/>
            <ac:spMk id="2" creationId="{9B24CB8B-8327-4400-9FA3-D113A6725C0D}"/>
          </ac:spMkLst>
        </pc:spChg>
      </pc:sldChg>
      <pc:sldChg chg="modSp">
        <pc:chgData name="András Czinke" userId="S::czinke.andras@inf.unideb.hu::1ba9ae13-8f5c-4d15-87ea-41085136ed77" providerId="AD" clId="Web-{13701E33-A657-FD37-387C-68C90853B1CC}" dt="2020-03-22T08:56:57.609" v="13" actId="20577"/>
        <pc:sldMkLst>
          <pc:docMk/>
          <pc:sldMk cId="4123589401" sldId="283"/>
        </pc:sldMkLst>
        <pc:spChg chg="mod">
          <ac:chgData name="András Czinke" userId="S::czinke.andras@inf.unideb.hu::1ba9ae13-8f5c-4d15-87ea-41085136ed77" providerId="AD" clId="Web-{13701E33-A657-FD37-387C-68C90853B1CC}" dt="2020-03-22T08:56:57.609" v="13" actId="20577"/>
          <ac:spMkLst>
            <pc:docMk/>
            <pc:sldMk cId="4123589401" sldId="283"/>
            <ac:spMk id="2" creationId="{3E402C78-6E86-4DA8-A1FD-EC323C60DEB6}"/>
          </ac:spMkLst>
        </pc:spChg>
        <pc:spChg chg="mod">
          <ac:chgData name="András Czinke" userId="S::czinke.andras@inf.unideb.hu::1ba9ae13-8f5c-4d15-87ea-41085136ed77" providerId="AD" clId="Web-{13701E33-A657-FD37-387C-68C90853B1CC}" dt="2020-03-22T08:56:16.047" v="3" actId="20577"/>
          <ac:spMkLst>
            <pc:docMk/>
            <pc:sldMk cId="4123589401" sldId="283"/>
            <ac:spMk id="4" creationId="{2429E5B9-EA19-4F7B-A368-E8E92DF69501}"/>
          </ac:spMkLst>
        </pc:spChg>
      </pc:sldChg>
    </pc:docChg>
  </pc:docChgLst>
  <pc:docChgLst>
    <pc:chgData name="András Czinke" userId="S::czinke.andras@inf.unideb.hu::1ba9ae13-8f5c-4d15-87ea-41085136ed77" providerId="AD" clId="Web-{3AB386A1-8DEC-00BB-6493-02A6110C1F97}"/>
    <pc:docChg chg="modSld">
      <pc:chgData name="András Czinke" userId="S::czinke.andras@inf.unideb.hu::1ba9ae13-8f5c-4d15-87ea-41085136ed77" providerId="AD" clId="Web-{3AB386A1-8DEC-00BB-6493-02A6110C1F97}" dt="2020-03-22T09:06:13.415" v="31" actId="1076"/>
      <pc:docMkLst>
        <pc:docMk/>
      </pc:docMkLst>
      <pc:sldChg chg="addSp modSp">
        <pc:chgData name="András Czinke" userId="S::czinke.andras@inf.unideb.hu::1ba9ae13-8f5c-4d15-87ea-41085136ed77" providerId="AD" clId="Web-{3AB386A1-8DEC-00BB-6493-02A6110C1F97}" dt="2020-03-22T09:06:13.415" v="31" actId="1076"/>
        <pc:sldMkLst>
          <pc:docMk/>
          <pc:sldMk cId="1009130804" sldId="256"/>
        </pc:sldMkLst>
        <pc:spChg chg="mod">
          <ac:chgData name="András Czinke" userId="S::czinke.andras@inf.unideb.hu::1ba9ae13-8f5c-4d15-87ea-41085136ed77" providerId="AD" clId="Web-{3AB386A1-8DEC-00BB-6493-02A6110C1F97}" dt="2020-03-22T09:03:15.526" v="25" actId="20577"/>
          <ac:spMkLst>
            <pc:docMk/>
            <pc:sldMk cId="1009130804" sldId="256"/>
            <ac:spMk id="2" creationId="{31DED524-5863-4BCF-BC1F-B6D28B335238}"/>
          </ac:spMkLst>
        </pc:spChg>
        <pc:spChg chg="mod">
          <ac:chgData name="András Czinke" userId="S::czinke.andras@inf.unideb.hu::1ba9ae13-8f5c-4d15-87ea-41085136ed77" providerId="AD" clId="Web-{3AB386A1-8DEC-00BB-6493-02A6110C1F97}" dt="2020-03-22T09:02:53.949" v="18" actId="14100"/>
          <ac:spMkLst>
            <pc:docMk/>
            <pc:sldMk cId="1009130804" sldId="256"/>
            <ac:spMk id="3" creationId="{C499A3FF-AD31-42F0-9122-1104464F5FD6}"/>
          </ac:spMkLst>
        </pc:spChg>
        <pc:picChg chg="add mod">
          <ac:chgData name="András Czinke" userId="S::czinke.andras@inf.unideb.hu::1ba9ae13-8f5c-4d15-87ea-41085136ed77" providerId="AD" clId="Web-{3AB386A1-8DEC-00BB-6493-02A6110C1F97}" dt="2020-03-22T09:06:13.415" v="31" actId="1076"/>
          <ac:picMkLst>
            <pc:docMk/>
            <pc:sldMk cId="1009130804" sldId="256"/>
            <ac:picMk id="4" creationId="{E9168635-395C-4EFB-85F2-2FE81A2243BF}"/>
          </ac:picMkLst>
        </pc:picChg>
      </pc:sldChg>
    </pc:docChg>
  </pc:docChgLst>
  <pc:docChgLst>
    <pc:chgData name="Vendégfelhasználó" userId="S::urn:spo:anon#feca21720f865cda88ad7bff800bcdff9b20efb5e12300be84bafa71ecd061e4::" providerId="AD" clId="Web-{396640A2-4B4A-A4DB-ADFA-E9060EFC08F7}"/>
    <pc:docChg chg="modSld">
      <pc:chgData name="Vendégfelhasználó" userId="S::urn:spo:anon#feca21720f865cda88ad7bff800bcdff9b20efb5e12300be84bafa71ecd061e4::" providerId="AD" clId="Web-{396640A2-4B4A-A4DB-ADFA-E9060EFC08F7}" dt="2020-03-22T09:24:22.023" v="8" actId="20577"/>
      <pc:docMkLst>
        <pc:docMk/>
      </pc:docMkLst>
      <pc:sldChg chg="modSp">
        <pc:chgData name="Vendégfelhasználó" userId="S::urn:spo:anon#feca21720f865cda88ad7bff800bcdff9b20efb5e12300be84bafa71ecd061e4::" providerId="AD" clId="Web-{396640A2-4B4A-A4DB-ADFA-E9060EFC08F7}" dt="2020-03-22T09:24:20.538" v="6" actId="20577"/>
        <pc:sldMkLst>
          <pc:docMk/>
          <pc:sldMk cId="1009130804" sldId="256"/>
        </pc:sldMkLst>
        <pc:spChg chg="mod">
          <ac:chgData name="Vendégfelhasználó" userId="S::urn:spo:anon#feca21720f865cda88ad7bff800bcdff9b20efb5e12300be84bafa71ecd061e4::" providerId="AD" clId="Web-{396640A2-4B4A-A4DB-ADFA-E9060EFC08F7}" dt="2020-03-22T09:24:20.538" v="6" actId="20577"/>
          <ac:spMkLst>
            <pc:docMk/>
            <pc:sldMk cId="1009130804" sldId="256"/>
            <ac:spMk id="2" creationId="{31DED524-5863-4BCF-BC1F-B6D28B335238}"/>
          </ac:spMkLst>
        </pc:spChg>
      </pc:sldChg>
    </pc:docChg>
  </pc:docChgLst>
  <pc:docChgLst>
    <pc:chgData name="Guest User" userId="S::urn:spo:anon#9641bceeaee35f3d1f7459401874e64ec6ca983987dcd70fcf9fcbe513b68560::" providerId="AD" clId="Web-{9375FFD4-D601-8667-4F64-06617C60C49C}"/>
    <pc:docChg chg="modSld">
      <pc:chgData name="Guest User" userId="S::urn:spo:anon#9641bceeaee35f3d1f7459401874e64ec6ca983987dcd70fcf9fcbe513b68560::" providerId="AD" clId="Web-{9375FFD4-D601-8667-4F64-06617C60C49C}" dt="2020-03-22T08:59:37.035" v="11" actId="20577"/>
      <pc:docMkLst>
        <pc:docMk/>
      </pc:docMkLst>
      <pc:sldChg chg="modSp">
        <pc:chgData name="Guest User" userId="S::urn:spo:anon#9641bceeaee35f3d1f7459401874e64ec6ca983987dcd70fcf9fcbe513b68560::" providerId="AD" clId="Web-{9375FFD4-D601-8667-4F64-06617C60C49C}" dt="2020-03-22T08:56:17.506" v="6" actId="20577"/>
        <pc:sldMkLst>
          <pc:docMk/>
          <pc:sldMk cId="1918681128" sldId="259"/>
        </pc:sldMkLst>
        <pc:spChg chg="mod">
          <ac:chgData name="Guest User" userId="S::urn:spo:anon#9641bceeaee35f3d1f7459401874e64ec6ca983987dcd70fcf9fcbe513b68560::" providerId="AD" clId="Web-{9375FFD4-D601-8667-4F64-06617C60C49C}" dt="2020-03-22T08:56:17.506" v="6" actId="20577"/>
          <ac:spMkLst>
            <pc:docMk/>
            <pc:sldMk cId="1918681128" sldId="259"/>
            <ac:spMk id="3" creationId="{17367486-7FAF-4C68-A9A6-38DAC51C34DF}"/>
          </ac:spMkLst>
        </pc:spChg>
      </pc:sldChg>
      <pc:sldChg chg="modSp">
        <pc:chgData name="Guest User" userId="S::urn:spo:anon#9641bceeaee35f3d1f7459401874e64ec6ca983987dcd70fcf9fcbe513b68560::" providerId="AD" clId="Web-{9375FFD4-D601-8667-4F64-06617C60C49C}" dt="2020-03-22T08:59:37.035" v="10" actId="20577"/>
        <pc:sldMkLst>
          <pc:docMk/>
          <pc:sldMk cId="4123589401" sldId="283"/>
        </pc:sldMkLst>
        <pc:spChg chg="mod">
          <ac:chgData name="Guest User" userId="S::urn:spo:anon#9641bceeaee35f3d1f7459401874e64ec6ca983987dcd70fcf9fcbe513b68560::" providerId="AD" clId="Web-{9375FFD4-D601-8667-4F64-06617C60C49C}" dt="2020-03-22T08:59:37.035" v="10" actId="20577"/>
          <ac:spMkLst>
            <pc:docMk/>
            <pc:sldMk cId="4123589401" sldId="283"/>
            <ac:spMk id="2" creationId="{3E402C78-6E86-4DA8-A1FD-EC323C60DEB6}"/>
          </ac:spMkLst>
        </pc:spChg>
      </pc:sldChg>
    </pc:docChg>
  </pc:docChgLst>
  <pc:docChgLst>
    <pc:chgData name="Guest User" userId="S::urn:spo:anon#9c403b401c3cfd703fa76276f9ca262a10f87dfe92e136c38b2be8003d22e918::" providerId="AD" clId="Web-{EEB18E5D-999C-C187-0BFA-6C585D9838D1}"/>
    <pc:docChg chg="modSld">
      <pc:chgData name="Guest User" userId="S::urn:spo:anon#9c403b401c3cfd703fa76276f9ca262a10f87dfe92e136c38b2be8003d22e918::" providerId="AD" clId="Web-{EEB18E5D-999C-C187-0BFA-6C585D9838D1}" dt="2020-03-21T16:27:25.022" v="1009" actId="20577"/>
      <pc:docMkLst>
        <pc:docMk/>
      </pc:docMkLst>
      <pc:sldChg chg="modSp">
        <pc:chgData name="Guest User" userId="S::urn:spo:anon#9c403b401c3cfd703fa76276f9ca262a10f87dfe92e136c38b2be8003d22e918::" providerId="AD" clId="Web-{EEB18E5D-999C-C187-0BFA-6C585D9838D1}" dt="2020-03-21T16:01:06.810" v="54" actId="20577"/>
        <pc:sldMkLst>
          <pc:docMk/>
          <pc:sldMk cId="3165664211" sldId="257"/>
        </pc:sldMkLst>
        <pc:spChg chg="mod">
          <ac:chgData name="Guest User" userId="S::urn:spo:anon#9c403b401c3cfd703fa76276f9ca262a10f87dfe92e136c38b2be8003d22e918::" providerId="AD" clId="Web-{EEB18E5D-999C-C187-0BFA-6C585D9838D1}" dt="2020-03-21T16:01:06.810" v="54" actId="20577"/>
          <ac:spMkLst>
            <pc:docMk/>
            <pc:sldMk cId="3165664211" sldId="257"/>
            <ac:spMk id="3" creationId="{28ACB601-A1F3-42C4-B585-8038B152E948}"/>
          </ac:spMkLst>
        </pc:spChg>
      </pc:sldChg>
      <pc:sldChg chg="modSp">
        <pc:chgData name="Guest User" userId="S::urn:spo:anon#9c403b401c3cfd703fa76276f9ca262a10f87dfe92e136c38b2be8003d22e918::" providerId="AD" clId="Web-{EEB18E5D-999C-C187-0BFA-6C585D9838D1}" dt="2020-03-21T16:02:25.003" v="84" actId="20577"/>
        <pc:sldMkLst>
          <pc:docMk/>
          <pc:sldMk cId="1918681128" sldId="259"/>
        </pc:sldMkLst>
        <pc:spChg chg="mod">
          <ac:chgData name="Guest User" userId="S::urn:spo:anon#9c403b401c3cfd703fa76276f9ca262a10f87dfe92e136c38b2be8003d22e918::" providerId="AD" clId="Web-{EEB18E5D-999C-C187-0BFA-6C585D9838D1}" dt="2020-03-21T16:02:25.003" v="84" actId="20577"/>
          <ac:spMkLst>
            <pc:docMk/>
            <pc:sldMk cId="1918681128" sldId="259"/>
            <ac:spMk id="3" creationId="{17367486-7FAF-4C68-A9A6-38DAC51C34DF}"/>
          </ac:spMkLst>
        </pc:spChg>
      </pc:sldChg>
      <pc:sldChg chg="modSp">
        <pc:chgData name="Guest User" userId="S::urn:spo:anon#9c403b401c3cfd703fa76276f9ca262a10f87dfe92e136c38b2be8003d22e918::" providerId="AD" clId="Web-{EEB18E5D-999C-C187-0BFA-6C585D9838D1}" dt="2020-03-21T16:06:35.631" v="140" actId="20577"/>
        <pc:sldMkLst>
          <pc:docMk/>
          <pc:sldMk cId="3752254176" sldId="260"/>
        </pc:sldMkLst>
        <pc:spChg chg="mod">
          <ac:chgData name="Guest User" userId="S::urn:spo:anon#9c403b401c3cfd703fa76276f9ca262a10f87dfe92e136c38b2be8003d22e918::" providerId="AD" clId="Web-{EEB18E5D-999C-C187-0BFA-6C585D9838D1}" dt="2020-03-21T16:06:35.631" v="140" actId="20577"/>
          <ac:spMkLst>
            <pc:docMk/>
            <pc:sldMk cId="3752254176" sldId="260"/>
            <ac:spMk id="3" creationId="{07057119-11C1-4390-BEA7-6182FC3C7EEB}"/>
          </ac:spMkLst>
        </pc:spChg>
      </pc:sldChg>
      <pc:sldChg chg="modSp">
        <pc:chgData name="Guest User" userId="S::urn:spo:anon#9c403b401c3cfd703fa76276f9ca262a10f87dfe92e136c38b2be8003d22e918::" providerId="AD" clId="Web-{EEB18E5D-999C-C187-0BFA-6C585D9838D1}" dt="2020-03-21T16:05:42.955" v="102" actId="20577"/>
        <pc:sldMkLst>
          <pc:docMk/>
          <pc:sldMk cId="656963124" sldId="264"/>
        </pc:sldMkLst>
        <pc:spChg chg="mod">
          <ac:chgData name="Guest User" userId="S::urn:spo:anon#9c403b401c3cfd703fa76276f9ca262a10f87dfe92e136c38b2be8003d22e918::" providerId="AD" clId="Web-{EEB18E5D-999C-C187-0BFA-6C585D9838D1}" dt="2020-03-21T16:05:42.955" v="102" actId="20577"/>
          <ac:spMkLst>
            <pc:docMk/>
            <pc:sldMk cId="656963124" sldId="264"/>
            <ac:spMk id="3" creationId="{930A8609-8C40-40B0-A53F-860D240A8069}"/>
          </ac:spMkLst>
        </pc:spChg>
      </pc:sldChg>
      <pc:sldChg chg="modSp">
        <pc:chgData name="Guest User" userId="S::urn:spo:anon#9c403b401c3cfd703fa76276f9ca262a10f87dfe92e136c38b2be8003d22e918::" providerId="AD" clId="Web-{EEB18E5D-999C-C187-0BFA-6C585D9838D1}" dt="2020-03-21T16:08:35.578" v="195" actId="20577"/>
        <pc:sldMkLst>
          <pc:docMk/>
          <pc:sldMk cId="3478458294" sldId="265"/>
        </pc:sldMkLst>
        <pc:spChg chg="mod">
          <ac:chgData name="Guest User" userId="S::urn:spo:anon#9c403b401c3cfd703fa76276f9ca262a10f87dfe92e136c38b2be8003d22e918::" providerId="AD" clId="Web-{EEB18E5D-999C-C187-0BFA-6C585D9838D1}" dt="2020-03-21T16:08:35.578" v="195" actId="20577"/>
          <ac:spMkLst>
            <pc:docMk/>
            <pc:sldMk cId="3478458294" sldId="265"/>
            <ac:spMk id="3" creationId="{8C556F50-21E6-4E08-9CAD-E694C48DC09E}"/>
          </ac:spMkLst>
        </pc:spChg>
      </pc:sldChg>
      <pc:sldChg chg="modSp">
        <pc:chgData name="Guest User" userId="S::urn:spo:anon#9c403b401c3cfd703fa76276f9ca262a10f87dfe92e136c38b2be8003d22e918::" providerId="AD" clId="Web-{EEB18E5D-999C-C187-0BFA-6C585D9838D1}" dt="2020-03-21T16:12:34.064" v="242" actId="20577"/>
        <pc:sldMkLst>
          <pc:docMk/>
          <pc:sldMk cId="1688490960" sldId="266"/>
        </pc:sldMkLst>
        <pc:spChg chg="mod">
          <ac:chgData name="Guest User" userId="S::urn:spo:anon#9c403b401c3cfd703fa76276f9ca262a10f87dfe92e136c38b2be8003d22e918::" providerId="AD" clId="Web-{EEB18E5D-999C-C187-0BFA-6C585D9838D1}" dt="2020-03-21T16:12:34.064" v="242" actId="20577"/>
          <ac:spMkLst>
            <pc:docMk/>
            <pc:sldMk cId="1688490960" sldId="266"/>
            <ac:spMk id="3" creationId="{FBEDDF70-1D65-4516-B8FE-FDB63FB92F5A}"/>
          </ac:spMkLst>
        </pc:spChg>
      </pc:sldChg>
      <pc:sldChg chg="modSp">
        <pc:chgData name="Guest User" userId="S::urn:spo:anon#9c403b401c3cfd703fa76276f9ca262a10f87dfe92e136c38b2be8003d22e918::" providerId="AD" clId="Web-{EEB18E5D-999C-C187-0BFA-6C585D9838D1}" dt="2020-03-21T16:15:52.564" v="429" actId="20577"/>
        <pc:sldMkLst>
          <pc:docMk/>
          <pc:sldMk cId="1515878486" sldId="267"/>
        </pc:sldMkLst>
        <pc:spChg chg="mod">
          <ac:chgData name="Guest User" userId="S::urn:spo:anon#9c403b401c3cfd703fa76276f9ca262a10f87dfe92e136c38b2be8003d22e918::" providerId="AD" clId="Web-{EEB18E5D-999C-C187-0BFA-6C585D9838D1}" dt="2020-03-21T16:15:52.564" v="429" actId="20577"/>
          <ac:spMkLst>
            <pc:docMk/>
            <pc:sldMk cId="1515878486" sldId="267"/>
            <ac:spMk id="3" creationId="{EB3971D2-26BE-4B1E-B9D4-BA1C4B9822DC}"/>
          </ac:spMkLst>
        </pc:spChg>
      </pc:sldChg>
      <pc:sldChg chg="modSp">
        <pc:chgData name="Guest User" userId="S::urn:spo:anon#9c403b401c3cfd703fa76276f9ca262a10f87dfe92e136c38b2be8003d22e918::" providerId="AD" clId="Web-{EEB18E5D-999C-C187-0BFA-6C585D9838D1}" dt="2020-03-21T16:16:59.553" v="484" actId="20577"/>
        <pc:sldMkLst>
          <pc:docMk/>
          <pc:sldMk cId="2491798600" sldId="268"/>
        </pc:sldMkLst>
        <pc:spChg chg="mod">
          <ac:chgData name="Guest User" userId="S::urn:spo:anon#9c403b401c3cfd703fa76276f9ca262a10f87dfe92e136c38b2be8003d22e918::" providerId="AD" clId="Web-{EEB18E5D-999C-C187-0BFA-6C585D9838D1}" dt="2020-03-21T16:16:59.553" v="484" actId="20577"/>
          <ac:spMkLst>
            <pc:docMk/>
            <pc:sldMk cId="2491798600" sldId="268"/>
            <ac:spMk id="3" creationId="{0640541D-2313-4659-9B88-297492ED130B}"/>
          </ac:spMkLst>
        </pc:spChg>
      </pc:sldChg>
      <pc:sldChg chg="modSp">
        <pc:chgData name="Guest User" userId="S::urn:spo:anon#9c403b401c3cfd703fa76276f9ca262a10f87dfe92e136c38b2be8003d22e918::" providerId="AD" clId="Web-{EEB18E5D-999C-C187-0BFA-6C585D9838D1}" dt="2020-03-21T16:17:35.665" v="519" actId="20577"/>
        <pc:sldMkLst>
          <pc:docMk/>
          <pc:sldMk cId="1597433742" sldId="269"/>
        </pc:sldMkLst>
        <pc:spChg chg="mod">
          <ac:chgData name="Guest User" userId="S::urn:spo:anon#9c403b401c3cfd703fa76276f9ca262a10f87dfe92e136c38b2be8003d22e918::" providerId="AD" clId="Web-{EEB18E5D-999C-C187-0BFA-6C585D9838D1}" dt="2020-03-21T16:17:35.665" v="519" actId="20577"/>
          <ac:spMkLst>
            <pc:docMk/>
            <pc:sldMk cId="1597433742" sldId="269"/>
            <ac:spMk id="3" creationId="{0DFDDE5A-65A6-428C-99BA-AB67A50CD24B}"/>
          </ac:spMkLst>
        </pc:spChg>
      </pc:sldChg>
      <pc:sldChg chg="modSp">
        <pc:chgData name="Guest User" userId="S::urn:spo:anon#9c403b401c3cfd703fa76276f9ca262a10f87dfe92e136c38b2be8003d22e918::" providerId="AD" clId="Web-{EEB18E5D-999C-C187-0BFA-6C585D9838D1}" dt="2020-03-21T16:18:12.949" v="548" actId="20577"/>
        <pc:sldMkLst>
          <pc:docMk/>
          <pc:sldMk cId="1109484117" sldId="270"/>
        </pc:sldMkLst>
        <pc:spChg chg="mod">
          <ac:chgData name="Guest User" userId="S::urn:spo:anon#9c403b401c3cfd703fa76276f9ca262a10f87dfe92e136c38b2be8003d22e918::" providerId="AD" clId="Web-{EEB18E5D-999C-C187-0BFA-6C585D9838D1}" dt="2020-03-21T16:18:12.949" v="548" actId="20577"/>
          <ac:spMkLst>
            <pc:docMk/>
            <pc:sldMk cId="1109484117" sldId="270"/>
            <ac:spMk id="3" creationId="{3E1BB85C-D438-483E-8EF0-B49A84B2C75E}"/>
          </ac:spMkLst>
        </pc:spChg>
      </pc:sldChg>
      <pc:sldChg chg="modSp">
        <pc:chgData name="Guest User" userId="S::urn:spo:anon#9c403b401c3cfd703fa76276f9ca262a10f87dfe92e136c38b2be8003d22e918::" providerId="AD" clId="Web-{EEB18E5D-999C-C187-0BFA-6C585D9838D1}" dt="2020-03-21T16:21:07.384" v="714" actId="20577"/>
        <pc:sldMkLst>
          <pc:docMk/>
          <pc:sldMk cId="1393118527" sldId="273"/>
        </pc:sldMkLst>
        <pc:spChg chg="mod">
          <ac:chgData name="Guest User" userId="S::urn:spo:anon#9c403b401c3cfd703fa76276f9ca262a10f87dfe92e136c38b2be8003d22e918::" providerId="AD" clId="Web-{EEB18E5D-999C-C187-0BFA-6C585D9838D1}" dt="2020-03-21T16:21:07.384" v="714" actId="20577"/>
          <ac:spMkLst>
            <pc:docMk/>
            <pc:sldMk cId="1393118527" sldId="273"/>
            <ac:spMk id="3" creationId="{4538FE1C-C034-4F1A-81BE-2FED40FED041}"/>
          </ac:spMkLst>
        </pc:spChg>
      </pc:sldChg>
      <pc:sldChg chg="modSp">
        <pc:chgData name="Guest User" userId="S::urn:spo:anon#9c403b401c3cfd703fa76276f9ca262a10f87dfe92e136c38b2be8003d22e918::" providerId="AD" clId="Web-{EEB18E5D-999C-C187-0BFA-6C585D9838D1}" dt="2020-03-21T16:22:44.376" v="800" actId="20577"/>
        <pc:sldMkLst>
          <pc:docMk/>
          <pc:sldMk cId="307054677" sldId="274"/>
        </pc:sldMkLst>
        <pc:spChg chg="mod">
          <ac:chgData name="Guest User" userId="S::urn:spo:anon#9c403b401c3cfd703fa76276f9ca262a10f87dfe92e136c38b2be8003d22e918::" providerId="AD" clId="Web-{EEB18E5D-999C-C187-0BFA-6C585D9838D1}" dt="2020-03-21T16:22:44.376" v="800" actId="20577"/>
          <ac:spMkLst>
            <pc:docMk/>
            <pc:sldMk cId="307054677" sldId="274"/>
            <ac:spMk id="3" creationId="{FC99B450-1433-4E3D-A07A-3D99D432951F}"/>
          </ac:spMkLst>
        </pc:spChg>
      </pc:sldChg>
      <pc:sldChg chg="modSp">
        <pc:chgData name="Guest User" userId="S::urn:spo:anon#9c403b401c3cfd703fa76276f9ca262a10f87dfe92e136c38b2be8003d22e918::" providerId="AD" clId="Web-{EEB18E5D-999C-C187-0BFA-6C585D9838D1}" dt="2020-03-21T16:25:13.809" v="911" actId="20577"/>
        <pc:sldMkLst>
          <pc:docMk/>
          <pc:sldMk cId="2346223357" sldId="275"/>
        </pc:sldMkLst>
        <pc:spChg chg="mod">
          <ac:chgData name="Guest User" userId="S::urn:spo:anon#9c403b401c3cfd703fa76276f9ca262a10f87dfe92e136c38b2be8003d22e918::" providerId="AD" clId="Web-{EEB18E5D-999C-C187-0BFA-6C585D9838D1}" dt="2020-03-21T16:25:13.809" v="911" actId="20577"/>
          <ac:spMkLst>
            <pc:docMk/>
            <pc:sldMk cId="2346223357" sldId="275"/>
            <ac:spMk id="3" creationId="{36A0A6A7-BD13-4E30-9A23-078D3EF36E0E}"/>
          </ac:spMkLst>
        </pc:spChg>
      </pc:sldChg>
      <pc:sldChg chg="modSp">
        <pc:chgData name="Guest User" userId="S::urn:spo:anon#9c403b401c3cfd703fa76276f9ca262a10f87dfe92e136c38b2be8003d22e918::" providerId="AD" clId="Web-{EEB18E5D-999C-C187-0BFA-6C585D9838D1}" dt="2020-03-21T16:27:25.022" v="1008" actId="20577"/>
        <pc:sldMkLst>
          <pc:docMk/>
          <pc:sldMk cId="3832505277" sldId="276"/>
        </pc:sldMkLst>
        <pc:spChg chg="mod">
          <ac:chgData name="Guest User" userId="S::urn:spo:anon#9c403b401c3cfd703fa76276f9ca262a10f87dfe92e136c38b2be8003d22e918::" providerId="AD" clId="Web-{EEB18E5D-999C-C187-0BFA-6C585D9838D1}" dt="2020-03-21T16:27:25.022" v="1008" actId="20577"/>
          <ac:spMkLst>
            <pc:docMk/>
            <pc:sldMk cId="3832505277" sldId="276"/>
            <ac:spMk id="2" creationId="{9B24CB8B-8327-4400-9FA3-D113A6725C0D}"/>
          </ac:spMkLst>
        </pc:spChg>
      </pc:sldChg>
      <pc:sldChg chg="modSp">
        <pc:chgData name="Guest User" userId="S::urn:spo:anon#9c403b401c3cfd703fa76276f9ca262a10f87dfe92e136c38b2be8003d22e918::" providerId="AD" clId="Web-{EEB18E5D-999C-C187-0BFA-6C585D9838D1}" dt="2020-03-21T16:00:31.745" v="43" actId="20577"/>
        <pc:sldMkLst>
          <pc:docMk/>
          <pc:sldMk cId="4123589401" sldId="283"/>
        </pc:sldMkLst>
        <pc:spChg chg="mod">
          <ac:chgData name="Guest User" userId="S::urn:spo:anon#9c403b401c3cfd703fa76276f9ca262a10f87dfe92e136c38b2be8003d22e918::" providerId="AD" clId="Web-{EEB18E5D-999C-C187-0BFA-6C585D9838D1}" dt="2020-03-21T16:00:31.745" v="43" actId="20577"/>
          <ac:spMkLst>
            <pc:docMk/>
            <pc:sldMk cId="4123589401" sldId="283"/>
            <ac:spMk id="4" creationId="{2429E5B9-EA19-4F7B-A368-E8E92DF69501}"/>
          </ac:spMkLst>
        </pc:spChg>
      </pc:sldChg>
    </pc:docChg>
  </pc:docChgLst>
  <pc:docChgLst>
    <pc:chgData name="András Czinke" userId="S::czinke.andras@inf.unideb.hu::1ba9ae13-8f5c-4d15-87ea-41085136ed77" providerId="AD" clId="Web-{04B39446-27F8-E567-3FC0-C0C1A792F730}"/>
    <pc:docChg chg="modSld">
      <pc:chgData name="András Czinke" userId="S::czinke.andras@inf.unideb.hu::1ba9ae13-8f5c-4d15-87ea-41085136ed77" providerId="AD" clId="Web-{04B39446-27F8-E567-3FC0-C0C1A792F730}" dt="2020-03-21T12:19:09.515" v="9" actId="20577"/>
      <pc:docMkLst>
        <pc:docMk/>
      </pc:docMkLst>
      <pc:sldChg chg="delSp mod setBg">
        <pc:chgData name="András Czinke" userId="S::czinke.andras@inf.unideb.hu::1ba9ae13-8f5c-4d15-87ea-41085136ed77" providerId="AD" clId="Web-{04B39446-27F8-E567-3FC0-C0C1A792F730}" dt="2020-03-21T12:18:38.280" v="1"/>
        <pc:sldMkLst>
          <pc:docMk/>
          <pc:sldMk cId="1009130804" sldId="256"/>
        </pc:sldMkLst>
        <pc:picChg chg="del">
          <ac:chgData name="András Czinke" userId="S::czinke.andras@inf.unideb.hu::1ba9ae13-8f5c-4d15-87ea-41085136ed77" providerId="AD" clId="Web-{04B39446-27F8-E567-3FC0-C0C1A792F730}" dt="2020-03-21T12:18:38.280" v="1"/>
          <ac:picMkLst>
            <pc:docMk/>
            <pc:sldMk cId="1009130804" sldId="256"/>
            <ac:picMk id="9" creationId="{F4B0B799-6528-4F53-9349-277284C1A579}"/>
          </ac:picMkLst>
        </pc:picChg>
      </pc:sldChg>
      <pc:sldChg chg="modSp">
        <pc:chgData name="András Czinke" userId="S::czinke.andras@inf.unideb.hu::1ba9ae13-8f5c-4d15-87ea-41085136ed77" providerId="AD" clId="Web-{04B39446-27F8-E567-3FC0-C0C1A792F730}" dt="2020-03-21T12:19:08.921" v="7" actId="20577"/>
        <pc:sldMkLst>
          <pc:docMk/>
          <pc:sldMk cId="2805936359" sldId="279"/>
        </pc:sldMkLst>
        <pc:spChg chg="mod">
          <ac:chgData name="András Czinke" userId="S::czinke.andras@inf.unideb.hu::1ba9ae13-8f5c-4d15-87ea-41085136ed77" providerId="AD" clId="Web-{04B39446-27F8-E567-3FC0-C0C1A792F730}" dt="2020-03-21T12:19:08.921" v="7" actId="20577"/>
          <ac:spMkLst>
            <pc:docMk/>
            <pc:sldMk cId="2805936359" sldId="279"/>
            <ac:spMk id="2" creationId="{A5B69653-01E3-489E-945B-7B76C3AD32A4}"/>
          </ac:spMkLst>
        </pc:spChg>
      </pc:sldChg>
    </pc:docChg>
  </pc:docChgLst>
  <pc:docChgLst>
    <pc:chgData name="András Czinke" userId="S::czinke.andras@inf.unideb.hu::1ba9ae13-8f5c-4d15-87ea-41085136ed77" providerId="AD" clId="Web-{6D22C7A0-3982-AF93-D07E-11AAF3261C4E}"/>
    <pc:docChg chg="modSld">
      <pc:chgData name="András Czinke" userId="S::czinke.andras@inf.unideb.hu::1ba9ae13-8f5c-4d15-87ea-41085136ed77" providerId="AD" clId="Web-{6D22C7A0-3982-AF93-D07E-11AAF3261C4E}" dt="2020-03-21T18:48:08.235" v="7" actId="20577"/>
      <pc:docMkLst>
        <pc:docMk/>
      </pc:docMkLst>
      <pc:sldChg chg="modSp">
        <pc:chgData name="András Czinke" userId="S::czinke.andras@inf.unideb.hu::1ba9ae13-8f5c-4d15-87ea-41085136ed77" providerId="AD" clId="Web-{6D22C7A0-3982-AF93-D07E-11AAF3261C4E}" dt="2020-03-21T18:48:08.235" v="6" actId="20577"/>
        <pc:sldMkLst>
          <pc:docMk/>
          <pc:sldMk cId="3752254176" sldId="260"/>
        </pc:sldMkLst>
        <pc:spChg chg="mod">
          <ac:chgData name="András Czinke" userId="S::czinke.andras@inf.unideb.hu::1ba9ae13-8f5c-4d15-87ea-41085136ed77" providerId="AD" clId="Web-{6D22C7A0-3982-AF93-D07E-11AAF3261C4E}" dt="2020-03-21T18:48:08.235" v="6" actId="20577"/>
          <ac:spMkLst>
            <pc:docMk/>
            <pc:sldMk cId="3752254176" sldId="260"/>
            <ac:spMk id="3" creationId="{07057119-11C1-4390-BEA7-6182FC3C7EEB}"/>
          </ac:spMkLst>
        </pc:spChg>
      </pc:sldChg>
    </pc:docChg>
  </pc:docChgLst>
  <pc:docChgLst>
    <pc:chgData clId="Web-{3AB386A1-8DEC-00BB-6493-02A6110C1F97}"/>
    <pc:docChg chg="modSld">
      <pc:chgData name="" userId="" providerId="" clId="Web-{3AB386A1-8DEC-00BB-6493-02A6110C1F97}" dt="2020-03-22T09:00:57.716" v="1" actId="20577"/>
      <pc:docMkLst>
        <pc:docMk/>
      </pc:docMkLst>
      <pc:sldChg chg="modSp">
        <pc:chgData name="" userId="" providerId="" clId="Web-{3AB386A1-8DEC-00BB-6493-02A6110C1F97}" dt="2020-03-22T09:00:57.716" v="0" actId="20577"/>
        <pc:sldMkLst>
          <pc:docMk/>
          <pc:sldMk cId="1009130804" sldId="256"/>
        </pc:sldMkLst>
        <pc:spChg chg="mod">
          <ac:chgData name="" userId="" providerId="" clId="Web-{3AB386A1-8DEC-00BB-6493-02A6110C1F97}" dt="2020-03-22T09:00:57.716" v="0" actId="20577"/>
          <ac:spMkLst>
            <pc:docMk/>
            <pc:sldMk cId="1009130804" sldId="256"/>
            <ac:spMk id="3" creationId="{C499A3FF-AD31-42F0-9122-1104464F5F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3887509-EEE0-4B00-AC8B-A90983A17D00}"/>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192E29DF-CC8E-4FED-850E-A88AF0F440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655290E1-6F4D-451F-94B7-354B58638EC8}"/>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5" name="Élőláb helye 4">
            <a:extLst>
              <a:ext uri="{FF2B5EF4-FFF2-40B4-BE49-F238E27FC236}">
                <a16:creationId xmlns:a16="http://schemas.microsoft.com/office/drawing/2014/main" id="{B2B4105B-14B4-43F6-9D0D-20DCD3EE89E6}"/>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42E38783-9686-416B-979E-11346E5443A0}"/>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23396225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BA0AC3A-6DF4-4CB6-BE6D-469000C69D36}"/>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57C22C18-2B81-4ACF-945F-0DD873F2DDC8}"/>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248B4BBB-71A2-4EF9-8708-F0D4AFDAB6C7}"/>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5" name="Élőláb helye 4">
            <a:extLst>
              <a:ext uri="{FF2B5EF4-FFF2-40B4-BE49-F238E27FC236}">
                <a16:creationId xmlns:a16="http://schemas.microsoft.com/office/drawing/2014/main" id="{7C28BD53-08EF-4A7A-A67E-0813C625735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A07925E-4364-451D-B66B-8188EE71C24C}"/>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20207293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955F777A-9D0C-4EFF-8F76-EBB55804C186}"/>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8A3A8BD0-038F-4CF6-B6D8-CD7602CABD76}"/>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AB086F20-7E1E-42B7-ACD2-56DC7A675552}"/>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5" name="Élőláb helye 4">
            <a:extLst>
              <a:ext uri="{FF2B5EF4-FFF2-40B4-BE49-F238E27FC236}">
                <a16:creationId xmlns:a16="http://schemas.microsoft.com/office/drawing/2014/main" id="{C6CB676F-0083-49F7-A573-4DB52285A687}"/>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3E41024-6DFD-4A5F-A17B-FF65661A684D}"/>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28962896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1A3F8BA-F98E-40C7-9252-6AFBCBA63446}"/>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69C32CA2-C18C-4A16-93BE-C1FA2BF0AE20}"/>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624D177-B047-4150-BC41-DCB60314ED9C}"/>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5" name="Élőláb helye 4">
            <a:extLst>
              <a:ext uri="{FF2B5EF4-FFF2-40B4-BE49-F238E27FC236}">
                <a16:creationId xmlns:a16="http://schemas.microsoft.com/office/drawing/2014/main" id="{2F7EDA4F-2F90-43C7-9750-1C0B0DFF256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D3956029-799A-4003-8914-A03E4C9289A8}"/>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21463300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8570A29-8910-4B06-81AA-735155599B95}"/>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8900A838-A78C-4608-89DF-989B259400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9D04A0D5-AA6E-4017-9E25-8AE0999AD1DB}"/>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5" name="Élőláb helye 4">
            <a:extLst>
              <a:ext uri="{FF2B5EF4-FFF2-40B4-BE49-F238E27FC236}">
                <a16:creationId xmlns:a16="http://schemas.microsoft.com/office/drawing/2014/main" id="{1E8E8806-5E9D-4639-B2A3-CA64A170334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03FEB872-7BE8-453F-8B95-4FEEBFFCD0D5}"/>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19947745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CB43725-D395-4DEB-AB7F-5E55D2714DD0}"/>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370FFB26-9D6B-4D50-B11E-C6E70830E5BC}"/>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841A4DDE-F726-42A3-AC35-58536CB0A90A}"/>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36A90AB1-7C85-49D8-AB73-4ABD663C9DAE}"/>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6" name="Élőláb helye 5">
            <a:extLst>
              <a:ext uri="{FF2B5EF4-FFF2-40B4-BE49-F238E27FC236}">
                <a16:creationId xmlns:a16="http://schemas.microsoft.com/office/drawing/2014/main" id="{5E305705-72B8-4B88-AFE3-5774C0ADB8B0}"/>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C6ABB5EE-9935-45A9-8374-E2A1BFBFBB63}"/>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21421133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8CBABB2-7854-40D3-88DB-22E1D2653A3B}"/>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BC754CA4-3489-43EE-8AE5-4D46C27ECC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98F065A8-1000-4927-82EF-E28C09C6FB03}"/>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66F091BD-CC39-4C8C-914F-2E94848A00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7228CA58-00FE-4AF4-A0F5-CD67FF0126AF}"/>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0AFB3590-32EF-4E1E-817F-CF479F1FAC33}"/>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8" name="Élőláb helye 7">
            <a:extLst>
              <a:ext uri="{FF2B5EF4-FFF2-40B4-BE49-F238E27FC236}">
                <a16:creationId xmlns:a16="http://schemas.microsoft.com/office/drawing/2014/main" id="{90AC068A-AD99-4BF4-B885-71E9DF3668BF}"/>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A1E59FF3-9E12-45A3-9CF0-558969FFAD49}"/>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41137610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6B7C041-7DB0-4760-83E8-C385B1059539}"/>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3B0EECAB-A0A1-4C56-877F-ACF3A28F854F}"/>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4" name="Élőláb helye 3">
            <a:extLst>
              <a:ext uri="{FF2B5EF4-FFF2-40B4-BE49-F238E27FC236}">
                <a16:creationId xmlns:a16="http://schemas.microsoft.com/office/drawing/2014/main" id="{80A7472C-DC38-49FC-8226-D542BD1FAA51}"/>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0F9C4B0C-ADAF-4C28-99CC-742BE65AD5B2}"/>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3938497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2848F674-A175-4EDC-8F17-8531A7C5F238}"/>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3" name="Élőláb helye 2">
            <a:extLst>
              <a:ext uri="{FF2B5EF4-FFF2-40B4-BE49-F238E27FC236}">
                <a16:creationId xmlns:a16="http://schemas.microsoft.com/office/drawing/2014/main" id="{D74D56B9-664A-4BE6-A090-05FAFB50DE9D}"/>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28A9D6EB-D6C4-4FDB-A90E-67299E6CF664}"/>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37479139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0D78BEB-B9FA-4386-ACD5-27FA9E196359}"/>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FB86ED96-C72C-452E-A156-139884E1E0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02DEBB7F-0759-454C-9351-1E20DB89A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29507C84-A8FC-41F0-B89E-8AF20F64F374}"/>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6" name="Élőláb helye 5">
            <a:extLst>
              <a:ext uri="{FF2B5EF4-FFF2-40B4-BE49-F238E27FC236}">
                <a16:creationId xmlns:a16="http://schemas.microsoft.com/office/drawing/2014/main" id="{9632195B-1DEB-4D72-961A-E45BDC8B237C}"/>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E21C4488-35D1-423B-9478-F11BFB1DF6A9}"/>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24286074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722D563-6B91-45D7-9F35-8EEE72FCEA4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494C3EF5-7025-4557-BFB5-2D522415DD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5F2927D2-60CF-4B1F-B184-9ACA47595C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1E20D98-F8D0-4FDA-AE2D-EF49244168A4}"/>
              </a:ext>
            </a:extLst>
          </p:cNvPr>
          <p:cNvSpPr>
            <a:spLocks noGrp="1"/>
          </p:cNvSpPr>
          <p:nvPr>
            <p:ph type="dt" sz="half" idx="10"/>
          </p:nvPr>
        </p:nvSpPr>
        <p:spPr/>
        <p:txBody>
          <a:bodyPr/>
          <a:lstStyle/>
          <a:p>
            <a:fld id="{CE78A182-2479-42B0-89FC-6DB5A69B9097}" type="datetimeFigureOut">
              <a:rPr lang="hu-HU" smtClean="0"/>
              <a:t>2020. 03. 26.</a:t>
            </a:fld>
            <a:endParaRPr lang="hu-HU"/>
          </a:p>
        </p:txBody>
      </p:sp>
      <p:sp>
        <p:nvSpPr>
          <p:cNvPr id="6" name="Élőláb helye 5">
            <a:extLst>
              <a:ext uri="{FF2B5EF4-FFF2-40B4-BE49-F238E27FC236}">
                <a16:creationId xmlns:a16="http://schemas.microsoft.com/office/drawing/2014/main" id="{812543B2-6DBC-427E-A4B8-2B4D0EDE139B}"/>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065759D5-0E20-454A-8178-BFE8F0011E39}"/>
              </a:ext>
            </a:extLst>
          </p:cNvPr>
          <p:cNvSpPr>
            <a:spLocks noGrp="1"/>
          </p:cNvSpPr>
          <p:nvPr>
            <p:ph type="sldNum" sz="quarter" idx="12"/>
          </p:nvPr>
        </p:nvSpPr>
        <p:spPr/>
        <p:txBody>
          <a:bodyPr/>
          <a:lstStyle/>
          <a:p>
            <a:fld id="{F25BE2F5-103F-448B-A96B-4E053729AFA0}" type="slidenum">
              <a:rPr lang="hu-HU" smtClean="0"/>
              <a:t>‹#›</a:t>
            </a:fld>
            <a:endParaRPr lang="hu-HU"/>
          </a:p>
        </p:txBody>
      </p:sp>
    </p:spTree>
    <p:extLst>
      <p:ext uri="{BB962C8B-B14F-4D97-AF65-F5344CB8AC3E}">
        <p14:creationId xmlns:p14="http://schemas.microsoft.com/office/powerpoint/2010/main" val="16685940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EB963221-B737-4AA4-A4EA-73D0EE54A7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1E5D1F2C-60F1-439E-A628-F53A1DD314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97E54F8C-4662-4D72-955A-F3D729F131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8A182-2479-42B0-89FC-6DB5A69B9097}" type="datetimeFigureOut">
              <a:rPr lang="hu-HU" smtClean="0"/>
              <a:t>2020. 03. 26.</a:t>
            </a:fld>
            <a:endParaRPr lang="hu-HU"/>
          </a:p>
        </p:txBody>
      </p:sp>
      <p:sp>
        <p:nvSpPr>
          <p:cNvPr id="5" name="Élőláb helye 4">
            <a:extLst>
              <a:ext uri="{FF2B5EF4-FFF2-40B4-BE49-F238E27FC236}">
                <a16:creationId xmlns:a16="http://schemas.microsoft.com/office/drawing/2014/main" id="{849903B9-5525-4D30-A21B-F62B603BED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24A07AC7-A424-4F6C-AB21-909E33F795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BE2F5-103F-448B-A96B-4E053729AFA0}" type="slidenum">
              <a:rPr lang="hu-HU" smtClean="0"/>
              <a:t>‹#›</a:t>
            </a:fld>
            <a:endParaRPr lang="hu-HU"/>
          </a:p>
        </p:txBody>
      </p:sp>
    </p:spTree>
    <p:extLst>
      <p:ext uri="{BB962C8B-B14F-4D97-AF65-F5344CB8AC3E}">
        <p14:creationId xmlns:p14="http://schemas.microsoft.com/office/powerpoint/2010/main" val="3238676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inf.unideb.hu/en/coronavirus-dei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inf.unideb.hu/hu/oktatoi-fogadoorakconsulting-hour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inf.unideb.hu/en/contact-form-coronavirus" TargetMode="External"/><Relationship Id="rId2" Type="http://schemas.openxmlformats.org/officeDocument/2006/relationships/hyperlink" Target="mailto:corona@inf.unideb.h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orona.unideb.hu/en/" TargetMode="External"/><Relationship Id="rId2" Type="http://schemas.openxmlformats.org/officeDocument/2006/relationships/slideLayout" Target="../slideLayouts/slideLayout4.xml"/><Relationship Id="rId1" Type="http://schemas.openxmlformats.org/officeDocument/2006/relationships/video" Target="https://www.youtube.com/embed/YEKmAsrSq-s?feature=oembed" TargetMode="Externa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nf.unideb.hu/en/coronavirus-deik" TargetMode="External"/><Relationship Id="rId2" Type="http://schemas.openxmlformats.org/officeDocument/2006/relationships/slideLayout" Target="../slideLayouts/slideLayout4.xml"/><Relationship Id="rId1" Type="http://schemas.openxmlformats.org/officeDocument/2006/relationships/video" Target="https://www.youtube.com/embed/18NBQ3Nni-k?feature=oembed" TargetMode="Externa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hyperlink" Target="mailto:corona@inf.unideb.h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learning.unideb.hu/?lang=e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inf.unideb.hu/en/distance-lear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learning.unideb.hu/?lang=en" TargetMode="External"/><Relationship Id="rId2" Type="http://schemas.openxmlformats.org/officeDocument/2006/relationships/slideLayout" Target="../slideLayouts/slideLayout8.xml"/><Relationship Id="rId1" Type="http://schemas.openxmlformats.org/officeDocument/2006/relationships/video" Target="https://www.youtube.com/embed/joxIe4tBioM?feature=oembed" TargetMode="Externa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1DED524-5863-4BCF-BC1F-B6D28B335238}"/>
              </a:ext>
            </a:extLst>
          </p:cNvPr>
          <p:cNvSpPr>
            <a:spLocks noGrp="1"/>
          </p:cNvSpPr>
          <p:nvPr>
            <p:ph type="ctrTitle"/>
          </p:nvPr>
        </p:nvSpPr>
        <p:spPr/>
        <p:txBody>
          <a:bodyPr/>
          <a:lstStyle/>
          <a:p>
            <a:r>
              <a:rPr lang="hu-HU" dirty="0"/>
              <a:t>General </a:t>
            </a:r>
            <a:r>
              <a:rPr lang="hu-HU" dirty="0" err="1"/>
              <a:t>Information</a:t>
            </a:r>
            <a:r>
              <a:rPr lang="hu-HU" dirty="0"/>
              <a:t> </a:t>
            </a:r>
            <a:br>
              <a:rPr lang="en-US" dirty="0"/>
            </a:br>
            <a:r>
              <a:rPr lang="hu-HU" dirty="0" err="1"/>
              <a:t>for</a:t>
            </a:r>
            <a:r>
              <a:rPr lang="hu-HU" dirty="0"/>
              <a:t> </a:t>
            </a:r>
            <a:r>
              <a:rPr lang="hu-HU"/>
              <a:t>Students</a:t>
            </a:r>
            <a:endParaRPr lang="hu-HU" dirty="0">
              <a:cs typeface="Calibri Light"/>
            </a:endParaRPr>
          </a:p>
        </p:txBody>
      </p:sp>
      <p:sp>
        <p:nvSpPr>
          <p:cNvPr id="3" name="Alcím 2">
            <a:extLst>
              <a:ext uri="{FF2B5EF4-FFF2-40B4-BE49-F238E27FC236}">
                <a16:creationId xmlns:a16="http://schemas.microsoft.com/office/drawing/2014/main" id="{C499A3FF-AD31-42F0-9122-1104464F5FD6}"/>
              </a:ext>
            </a:extLst>
          </p:cNvPr>
          <p:cNvSpPr>
            <a:spLocks noGrp="1"/>
          </p:cNvSpPr>
          <p:nvPr>
            <p:ph type="subTitle" idx="1"/>
          </p:nvPr>
        </p:nvSpPr>
        <p:spPr>
          <a:xfrm>
            <a:off x="1524000" y="3918127"/>
            <a:ext cx="9144000" cy="1775682"/>
          </a:xfrm>
        </p:spPr>
        <p:txBody>
          <a:bodyPr vert="horz" lIns="91440" tIns="45720" rIns="91440" bIns="45720" rtlCol="0" anchor="t">
            <a:normAutofit/>
          </a:bodyPr>
          <a:lstStyle/>
          <a:p>
            <a:r>
              <a:rPr lang="en-US" b="1"/>
              <a:t>Rules of procedure to students at the Faculty of Informatics during the state of emergency due to the coronavirus</a:t>
            </a:r>
          </a:p>
          <a:p>
            <a:r>
              <a:rPr lang="en-US">
                <a:ea typeface="+mn-lt"/>
                <a:cs typeface="+mn-lt"/>
              </a:rPr>
              <a:t>Faculty of Informatics, University of Debrecen</a:t>
            </a:r>
            <a:endParaRPr lang="en-US"/>
          </a:p>
          <a:p>
            <a:r>
              <a:rPr lang="en-US">
                <a:ea typeface="+mn-lt"/>
                <a:cs typeface="+mn-lt"/>
              </a:rPr>
              <a:t>22 March 2020</a:t>
            </a:r>
            <a:endParaRPr lang="en-US"/>
          </a:p>
        </p:txBody>
      </p:sp>
      <p:pic>
        <p:nvPicPr>
          <p:cNvPr id="4" name="Kép 4">
            <a:extLst>
              <a:ext uri="{FF2B5EF4-FFF2-40B4-BE49-F238E27FC236}">
                <a16:creationId xmlns:a16="http://schemas.microsoft.com/office/drawing/2014/main" id="{E9168635-395C-4EFB-85F2-2FE81A2243BF}"/>
              </a:ext>
            </a:extLst>
          </p:cNvPr>
          <p:cNvPicPr>
            <a:picLocks noChangeAspect="1"/>
          </p:cNvPicPr>
          <p:nvPr/>
        </p:nvPicPr>
        <p:blipFill>
          <a:blip r:embed="rId3"/>
          <a:stretch>
            <a:fillRect/>
          </a:stretch>
        </p:blipFill>
        <p:spPr>
          <a:xfrm>
            <a:off x="10670179" y="5433043"/>
            <a:ext cx="1209675" cy="1209675"/>
          </a:xfrm>
          <a:prstGeom prst="rect">
            <a:avLst/>
          </a:prstGeom>
        </p:spPr>
      </p:pic>
    </p:spTree>
    <p:extLst>
      <p:ext uri="{BB962C8B-B14F-4D97-AF65-F5344CB8AC3E}">
        <p14:creationId xmlns:p14="http://schemas.microsoft.com/office/powerpoint/2010/main" val="10091308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B479D22-3C81-4098-AD9E-0AE095367138}"/>
              </a:ext>
            </a:extLst>
          </p:cNvPr>
          <p:cNvSpPr>
            <a:spLocks noGrp="1"/>
          </p:cNvSpPr>
          <p:nvPr>
            <p:ph type="title"/>
          </p:nvPr>
        </p:nvSpPr>
        <p:spPr/>
        <p:txBody>
          <a:bodyPr/>
          <a:lstStyle/>
          <a:p>
            <a:r>
              <a:rPr lang="en-US" b="1" dirty="0"/>
              <a:t>Practices / labs</a:t>
            </a:r>
            <a:r>
              <a:rPr lang="hu-HU" dirty="0"/>
              <a:t> (</a:t>
            </a:r>
            <a:r>
              <a:rPr lang="en-US" b="1" dirty="0"/>
              <a:t>all forms of training</a:t>
            </a:r>
            <a:r>
              <a:rPr lang="hu-HU" dirty="0"/>
              <a:t>)</a:t>
            </a:r>
          </a:p>
        </p:txBody>
      </p:sp>
      <p:sp>
        <p:nvSpPr>
          <p:cNvPr id="3" name="Tartalom helye 2">
            <a:extLst>
              <a:ext uri="{FF2B5EF4-FFF2-40B4-BE49-F238E27FC236}">
                <a16:creationId xmlns:a16="http://schemas.microsoft.com/office/drawing/2014/main" id="{FBEDDF70-1D65-4516-B8FE-FDB63FB92F5A}"/>
              </a:ext>
            </a:extLst>
          </p:cNvPr>
          <p:cNvSpPr>
            <a:spLocks noGrp="1"/>
          </p:cNvSpPr>
          <p:nvPr>
            <p:ph idx="1"/>
          </p:nvPr>
        </p:nvSpPr>
        <p:spPr/>
        <p:txBody>
          <a:bodyPr vert="horz" lIns="91440" tIns="45720" rIns="91440" bIns="45720" rtlCol="0" anchor="t">
            <a:normAutofit/>
          </a:bodyPr>
          <a:lstStyle/>
          <a:p>
            <a:r>
              <a:rPr lang="en-US"/>
              <a:t>The same requirements are valid to the holding of practices (seminars) and labs.</a:t>
            </a:r>
            <a:endParaRPr lang="hu-HU">
              <a:cs typeface="Calibri"/>
            </a:endParaRPr>
          </a:p>
          <a:p>
            <a:r>
              <a:rPr lang="en-US"/>
              <a:t>All practices, labs will be held at their scheduled time. Tutors will provide an online consultation time in at least 50% of the duration of the practice / lab at the time of the class. The exact times will be indicated by the tutor in the Moodle system.</a:t>
            </a:r>
            <a:endParaRPr lang="hu-HU">
              <a:cs typeface="Calibri"/>
            </a:endParaRPr>
          </a:p>
        </p:txBody>
      </p:sp>
    </p:spTree>
    <p:extLst>
      <p:ext uri="{BB962C8B-B14F-4D97-AF65-F5344CB8AC3E}">
        <p14:creationId xmlns:p14="http://schemas.microsoft.com/office/powerpoint/2010/main" val="16884909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EB3971D2-26BE-4B1E-B9D4-BA1C4B9822DC}"/>
              </a:ext>
            </a:extLst>
          </p:cNvPr>
          <p:cNvSpPr>
            <a:spLocks noGrp="1"/>
          </p:cNvSpPr>
          <p:nvPr>
            <p:ph idx="1"/>
          </p:nvPr>
        </p:nvSpPr>
        <p:spPr>
          <a:xfrm>
            <a:off x="838200" y="1253331"/>
            <a:ext cx="10515600" cy="4351338"/>
          </a:xfrm>
        </p:spPr>
        <p:txBody>
          <a:bodyPr vert="horz" lIns="91440" tIns="45720" rIns="91440" bIns="45720" rtlCol="0" anchor="t">
            <a:normAutofit/>
          </a:bodyPr>
          <a:lstStyle/>
          <a:p>
            <a:r>
              <a:rPr lang="en-US"/>
              <a:t>The tutor prepares and provides an electronic curriculum as an extra solution in addition to any other forms through the distance learning system. </a:t>
            </a:r>
            <a:r>
              <a:rPr lang="hu-HU"/>
              <a:t> </a:t>
            </a:r>
            <a:endParaRPr lang="hu-HU">
              <a:cs typeface="Calibri"/>
            </a:endParaRPr>
          </a:p>
          <a:p>
            <a:r>
              <a:rPr lang="en-US"/>
              <a:t>The student is required to report on the progress of the practice / lab curriculum at regular intervals set by the tutor. At most 3 weeks may pass between two subsequent reports. Typical form may be the solution of homework assignments or performing practical tests. The method of implementation will be indicated in Moodle.</a:t>
            </a:r>
            <a:endParaRPr lang="hu-HU">
              <a:cs typeface="Calibri"/>
            </a:endParaRPr>
          </a:p>
        </p:txBody>
      </p:sp>
    </p:spTree>
    <p:extLst>
      <p:ext uri="{BB962C8B-B14F-4D97-AF65-F5344CB8AC3E}">
        <p14:creationId xmlns:p14="http://schemas.microsoft.com/office/powerpoint/2010/main" val="15158784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694C5B2-832C-4115-9C45-F10C052DEC18}"/>
              </a:ext>
            </a:extLst>
          </p:cNvPr>
          <p:cNvSpPr>
            <a:spLocks noGrp="1"/>
          </p:cNvSpPr>
          <p:nvPr>
            <p:ph type="title"/>
          </p:nvPr>
        </p:nvSpPr>
        <p:spPr/>
        <p:txBody>
          <a:bodyPr/>
          <a:lstStyle/>
          <a:p>
            <a:r>
              <a:rPr lang="en-US" b="1" dirty="0"/>
              <a:t>Curriculum of other programs (all forms of training)</a:t>
            </a:r>
            <a:endParaRPr lang="hu-HU" dirty="0"/>
          </a:p>
        </p:txBody>
      </p:sp>
      <p:sp>
        <p:nvSpPr>
          <p:cNvPr id="3" name="Tartalom helye 2">
            <a:extLst>
              <a:ext uri="{FF2B5EF4-FFF2-40B4-BE49-F238E27FC236}">
                <a16:creationId xmlns:a16="http://schemas.microsoft.com/office/drawing/2014/main" id="{0640541D-2313-4659-9B88-297492ED130B}"/>
              </a:ext>
            </a:extLst>
          </p:cNvPr>
          <p:cNvSpPr>
            <a:spLocks noGrp="1"/>
          </p:cNvSpPr>
          <p:nvPr>
            <p:ph idx="1"/>
          </p:nvPr>
        </p:nvSpPr>
        <p:spPr/>
        <p:txBody>
          <a:bodyPr vert="horz" lIns="91440" tIns="45720" rIns="91440" bIns="45720" rtlCol="0" anchor="t">
            <a:normAutofit/>
          </a:bodyPr>
          <a:lstStyle/>
          <a:p>
            <a:r>
              <a:rPr lang="en-US"/>
              <a:t>The method of fulfilling the classes is determined by the department of other program, the defined terms and conditions are constantly updated on the website (</a:t>
            </a:r>
            <a:r>
              <a:rPr lang="en-US" u="sng">
                <a:hlinkClick r:id="rId2"/>
              </a:rPr>
              <a:t>https://inf.unideb.hu/en/coronavirus-deik</a:t>
            </a:r>
            <a:r>
              <a:rPr lang="en-US" u="sng"/>
              <a:t>)</a:t>
            </a:r>
            <a:r>
              <a:rPr lang="en-US"/>
              <a:t>.</a:t>
            </a:r>
            <a:endParaRPr lang="hu-HU"/>
          </a:p>
        </p:txBody>
      </p:sp>
    </p:spTree>
    <p:extLst>
      <p:ext uri="{BB962C8B-B14F-4D97-AF65-F5344CB8AC3E}">
        <p14:creationId xmlns:p14="http://schemas.microsoft.com/office/powerpoint/2010/main" val="24917986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12034B9-6590-4C1E-A7EC-AE6E64620345}"/>
              </a:ext>
            </a:extLst>
          </p:cNvPr>
          <p:cNvSpPr>
            <a:spLocks noGrp="1"/>
          </p:cNvSpPr>
          <p:nvPr>
            <p:ph type="title"/>
          </p:nvPr>
        </p:nvSpPr>
        <p:spPr/>
        <p:txBody>
          <a:bodyPr/>
          <a:lstStyle/>
          <a:p>
            <a:r>
              <a:rPr lang="en-US" b="1" dirty="0"/>
              <a:t>Exams</a:t>
            </a:r>
            <a:endParaRPr lang="hu-HU" dirty="0"/>
          </a:p>
        </p:txBody>
      </p:sp>
      <p:sp>
        <p:nvSpPr>
          <p:cNvPr id="3" name="Tartalom helye 2">
            <a:extLst>
              <a:ext uri="{FF2B5EF4-FFF2-40B4-BE49-F238E27FC236}">
                <a16:creationId xmlns:a16="http://schemas.microsoft.com/office/drawing/2014/main" id="{0DFDDE5A-65A6-428C-99BA-AB67A50CD24B}"/>
              </a:ext>
            </a:extLst>
          </p:cNvPr>
          <p:cNvSpPr>
            <a:spLocks noGrp="1"/>
          </p:cNvSpPr>
          <p:nvPr>
            <p:ph idx="1"/>
          </p:nvPr>
        </p:nvSpPr>
        <p:spPr/>
        <p:txBody>
          <a:bodyPr vert="horz" lIns="91440" tIns="45720" rIns="91440" bIns="45720" rtlCol="0" anchor="t">
            <a:normAutofit/>
          </a:bodyPr>
          <a:lstStyle/>
          <a:p>
            <a:r>
              <a:rPr lang="en-US"/>
              <a:t>Syllabus requirements concerning exams have been suspended. You will be informed due in time about the way of exams (signature / mark / terminal examinations / state exam).</a:t>
            </a:r>
            <a:endParaRPr lang="hu-HU"/>
          </a:p>
        </p:txBody>
      </p:sp>
    </p:spTree>
    <p:extLst>
      <p:ext uri="{BB962C8B-B14F-4D97-AF65-F5344CB8AC3E}">
        <p14:creationId xmlns:p14="http://schemas.microsoft.com/office/powerpoint/2010/main" val="15974337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77CE443-6C83-462E-94D0-D245FE20DF58}"/>
              </a:ext>
            </a:extLst>
          </p:cNvPr>
          <p:cNvSpPr>
            <a:spLocks noGrp="1"/>
          </p:cNvSpPr>
          <p:nvPr>
            <p:ph type="title"/>
          </p:nvPr>
        </p:nvSpPr>
        <p:spPr/>
        <p:txBody>
          <a:bodyPr/>
          <a:lstStyle/>
          <a:p>
            <a:r>
              <a:rPr lang="hu-HU" b="1" dirty="0" err="1"/>
              <a:t>Thesis</a:t>
            </a:r>
            <a:endParaRPr lang="hu-HU" dirty="0"/>
          </a:p>
        </p:txBody>
      </p:sp>
      <p:sp>
        <p:nvSpPr>
          <p:cNvPr id="3" name="Tartalom helye 2">
            <a:extLst>
              <a:ext uri="{FF2B5EF4-FFF2-40B4-BE49-F238E27FC236}">
                <a16:creationId xmlns:a16="http://schemas.microsoft.com/office/drawing/2014/main" id="{3E1BB85C-D438-483E-8EF0-B49A84B2C75E}"/>
              </a:ext>
            </a:extLst>
          </p:cNvPr>
          <p:cNvSpPr>
            <a:spLocks noGrp="1"/>
          </p:cNvSpPr>
          <p:nvPr>
            <p:ph idx="1"/>
          </p:nvPr>
        </p:nvSpPr>
        <p:spPr/>
        <p:txBody>
          <a:bodyPr vert="horz" lIns="91440" tIns="45720" rIns="91440" bIns="45720" rtlCol="0" anchor="t">
            <a:normAutofit/>
          </a:bodyPr>
          <a:lstStyle/>
          <a:p>
            <a:r>
              <a:rPr lang="hu-HU" err="1"/>
              <a:t>For</a:t>
            </a:r>
            <a:r>
              <a:rPr lang="hu-HU"/>
              <a:t> </a:t>
            </a:r>
            <a:r>
              <a:rPr lang="hu-HU" err="1"/>
              <a:t>graduate</a:t>
            </a:r>
            <a:r>
              <a:rPr lang="hu-HU"/>
              <a:t> </a:t>
            </a:r>
            <a:r>
              <a:rPr lang="hu-HU" err="1"/>
              <a:t>students</a:t>
            </a:r>
            <a:r>
              <a:rPr lang="hu-HU"/>
              <a:t> </a:t>
            </a:r>
            <a:r>
              <a:rPr lang="hu-HU" err="1"/>
              <a:t>the</a:t>
            </a:r>
            <a:r>
              <a:rPr lang="hu-HU"/>
              <a:t> </a:t>
            </a:r>
            <a:r>
              <a:rPr lang="hu-HU" err="1"/>
              <a:t>submission</a:t>
            </a:r>
            <a:r>
              <a:rPr lang="hu-HU"/>
              <a:t> </a:t>
            </a:r>
            <a:r>
              <a:rPr lang="hu-HU" err="1"/>
              <a:t>deadline</a:t>
            </a:r>
            <a:r>
              <a:rPr lang="hu-HU"/>
              <a:t> of </a:t>
            </a:r>
            <a:r>
              <a:rPr lang="hu-HU" err="1"/>
              <a:t>the</a:t>
            </a:r>
            <a:r>
              <a:rPr lang="hu-HU"/>
              <a:t> </a:t>
            </a:r>
            <a:r>
              <a:rPr lang="hu-HU" err="1"/>
              <a:t>thesis</a:t>
            </a:r>
            <a:r>
              <a:rPr lang="hu-HU"/>
              <a:t> is </a:t>
            </a:r>
            <a:r>
              <a:rPr lang="hu-HU" err="1"/>
              <a:t>prolonged</a:t>
            </a:r>
            <a:r>
              <a:rPr lang="hu-HU"/>
              <a:t>, </a:t>
            </a:r>
            <a:r>
              <a:rPr lang="hu-HU" err="1"/>
              <a:t>the</a:t>
            </a:r>
            <a:r>
              <a:rPr lang="hu-HU"/>
              <a:t> </a:t>
            </a:r>
            <a:r>
              <a:rPr lang="hu-HU" err="1"/>
              <a:t>new</a:t>
            </a:r>
            <a:r>
              <a:rPr lang="hu-HU"/>
              <a:t> </a:t>
            </a:r>
            <a:r>
              <a:rPr lang="hu-HU" err="1"/>
              <a:t>deadline</a:t>
            </a:r>
            <a:r>
              <a:rPr lang="hu-HU"/>
              <a:t> is </a:t>
            </a:r>
            <a:r>
              <a:rPr lang="hu-HU" b="1"/>
              <a:t>8 May 2020</a:t>
            </a:r>
            <a:r>
              <a:rPr lang="hu-HU"/>
              <a:t>. </a:t>
            </a:r>
            <a:r>
              <a:rPr lang="en-US"/>
              <a:t>You will be informed about any further issues later.</a:t>
            </a:r>
            <a:endParaRPr lang="hu-HU"/>
          </a:p>
          <a:p>
            <a:r>
              <a:rPr lang="hu-HU" err="1"/>
              <a:t>Submission</a:t>
            </a:r>
            <a:r>
              <a:rPr lang="hu-HU"/>
              <a:t> </a:t>
            </a:r>
            <a:r>
              <a:rPr lang="hu-HU" err="1"/>
              <a:t>deadline</a:t>
            </a:r>
            <a:r>
              <a:rPr lang="hu-HU"/>
              <a:t> of </a:t>
            </a:r>
            <a:r>
              <a:rPr lang="hu-HU" err="1"/>
              <a:t>the</a:t>
            </a:r>
            <a:r>
              <a:rPr lang="hu-HU"/>
              <a:t> </a:t>
            </a:r>
            <a:r>
              <a:rPr lang="hu-HU" err="1"/>
              <a:t>application</a:t>
            </a:r>
            <a:r>
              <a:rPr lang="hu-HU"/>
              <a:t> </a:t>
            </a:r>
            <a:r>
              <a:rPr lang="hu-HU" err="1"/>
              <a:t>form</a:t>
            </a:r>
            <a:r>
              <a:rPr lang="hu-HU"/>
              <a:t> </a:t>
            </a:r>
            <a:r>
              <a:rPr lang="hu-HU" err="1"/>
              <a:t>for</a:t>
            </a:r>
            <a:r>
              <a:rPr lang="hu-HU"/>
              <a:t> </a:t>
            </a:r>
            <a:r>
              <a:rPr lang="hu-HU" err="1"/>
              <a:t>thesis</a:t>
            </a:r>
            <a:r>
              <a:rPr lang="hu-HU"/>
              <a:t> is </a:t>
            </a:r>
            <a:r>
              <a:rPr lang="hu-HU" err="1"/>
              <a:t>prolonged</a:t>
            </a:r>
            <a:r>
              <a:rPr lang="hu-HU"/>
              <a:t>:</a:t>
            </a:r>
            <a:br>
              <a:rPr lang="hu-HU"/>
            </a:br>
            <a:r>
              <a:rPr lang="hu-HU" b="1"/>
              <a:t>24 </a:t>
            </a:r>
            <a:r>
              <a:rPr lang="hu-HU" b="1" err="1"/>
              <a:t>April</a:t>
            </a:r>
            <a:r>
              <a:rPr lang="hu-HU" b="1"/>
              <a:t> 2020</a:t>
            </a:r>
            <a:r>
              <a:rPr lang="hu-HU"/>
              <a:t> </a:t>
            </a:r>
            <a:r>
              <a:rPr lang="hu-HU" err="1"/>
              <a:t>instead</a:t>
            </a:r>
            <a:r>
              <a:rPr lang="hu-HU"/>
              <a:t> of 3 </a:t>
            </a:r>
            <a:r>
              <a:rPr lang="hu-HU" err="1"/>
              <a:t>April</a:t>
            </a:r>
            <a:r>
              <a:rPr lang="hu-HU"/>
              <a:t> 2020 (old program </a:t>
            </a:r>
            <a:r>
              <a:rPr lang="hu-HU" err="1"/>
              <a:t>before</a:t>
            </a:r>
            <a:r>
              <a:rPr lang="hu-HU"/>
              <a:t> 2017)</a:t>
            </a:r>
            <a:br>
              <a:rPr lang="hu-HU"/>
            </a:br>
            <a:r>
              <a:rPr lang="hu-HU" b="1"/>
              <a:t>21 May 2020</a:t>
            </a:r>
            <a:r>
              <a:rPr lang="hu-HU"/>
              <a:t> </a:t>
            </a:r>
            <a:r>
              <a:rPr lang="hu-HU" err="1"/>
              <a:t>instead</a:t>
            </a:r>
            <a:r>
              <a:rPr lang="hu-HU"/>
              <a:t> of 30 </a:t>
            </a:r>
            <a:r>
              <a:rPr lang="hu-HU" err="1"/>
              <a:t>April</a:t>
            </a:r>
            <a:r>
              <a:rPr lang="hu-HU"/>
              <a:t> 2020 (</a:t>
            </a:r>
            <a:r>
              <a:rPr lang="hu-HU" err="1"/>
              <a:t>new</a:t>
            </a:r>
            <a:r>
              <a:rPr lang="hu-HU"/>
              <a:t> program </a:t>
            </a:r>
            <a:r>
              <a:rPr lang="hu-HU" err="1"/>
              <a:t>after</a:t>
            </a:r>
            <a:r>
              <a:rPr lang="hu-HU"/>
              <a:t> 2017)</a:t>
            </a:r>
            <a:br>
              <a:rPr lang="hu-HU"/>
            </a:br>
            <a:r>
              <a:rPr lang="en-US"/>
              <a:t>You will be informed about the way of submission later.</a:t>
            </a:r>
            <a:endParaRPr lang="hu-HU"/>
          </a:p>
        </p:txBody>
      </p:sp>
    </p:spTree>
    <p:extLst>
      <p:ext uri="{BB962C8B-B14F-4D97-AF65-F5344CB8AC3E}">
        <p14:creationId xmlns:p14="http://schemas.microsoft.com/office/powerpoint/2010/main" val="11094841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40BA2A-594C-400D-8F8C-EE160EAA6DF9}"/>
              </a:ext>
            </a:extLst>
          </p:cNvPr>
          <p:cNvSpPr>
            <a:spLocks noGrp="1"/>
          </p:cNvSpPr>
          <p:nvPr>
            <p:ph type="title"/>
          </p:nvPr>
        </p:nvSpPr>
        <p:spPr/>
        <p:txBody>
          <a:bodyPr/>
          <a:lstStyle/>
          <a:p>
            <a:r>
              <a:rPr lang="hu-HU" b="1" dirty="0" err="1"/>
              <a:t>Consultation</a:t>
            </a:r>
            <a:r>
              <a:rPr lang="hu-HU" b="1" dirty="0"/>
              <a:t> </a:t>
            </a:r>
            <a:r>
              <a:rPr lang="hu-HU" b="1" dirty="0" err="1"/>
              <a:t>hours</a:t>
            </a:r>
            <a:endParaRPr lang="hu-HU" dirty="0"/>
          </a:p>
        </p:txBody>
      </p:sp>
      <p:sp>
        <p:nvSpPr>
          <p:cNvPr id="3" name="Tartalom helye 2">
            <a:extLst>
              <a:ext uri="{FF2B5EF4-FFF2-40B4-BE49-F238E27FC236}">
                <a16:creationId xmlns:a16="http://schemas.microsoft.com/office/drawing/2014/main" id="{2D07119B-ADF1-4790-A0FE-9E373663343B}"/>
              </a:ext>
            </a:extLst>
          </p:cNvPr>
          <p:cNvSpPr>
            <a:spLocks noGrp="1"/>
          </p:cNvSpPr>
          <p:nvPr>
            <p:ph idx="1"/>
          </p:nvPr>
        </p:nvSpPr>
        <p:spPr/>
        <p:txBody>
          <a:bodyPr>
            <a:normAutofit/>
          </a:bodyPr>
          <a:lstStyle/>
          <a:p>
            <a:r>
              <a:rPr lang="hu-HU" err="1"/>
              <a:t>Lecturers</a:t>
            </a:r>
            <a:r>
              <a:rPr lang="hu-HU"/>
              <a:t> </a:t>
            </a:r>
            <a:r>
              <a:rPr lang="hu-HU" err="1"/>
              <a:t>are</a:t>
            </a:r>
            <a:r>
              <a:rPr lang="hu-HU"/>
              <a:t> </a:t>
            </a:r>
            <a:r>
              <a:rPr lang="hu-HU" err="1"/>
              <a:t>required</a:t>
            </a:r>
            <a:r>
              <a:rPr lang="hu-HU"/>
              <a:t> to </a:t>
            </a:r>
            <a:r>
              <a:rPr lang="hu-HU" err="1"/>
              <a:t>provide</a:t>
            </a:r>
            <a:r>
              <a:rPr lang="hu-HU"/>
              <a:t> </a:t>
            </a:r>
            <a:r>
              <a:rPr lang="hu-HU" err="1"/>
              <a:t>consultation</a:t>
            </a:r>
            <a:r>
              <a:rPr lang="hu-HU"/>
              <a:t> </a:t>
            </a:r>
            <a:r>
              <a:rPr lang="hu-HU" err="1"/>
              <a:t>hours</a:t>
            </a:r>
            <a:r>
              <a:rPr lang="hu-HU"/>
              <a:t> </a:t>
            </a:r>
            <a:r>
              <a:rPr lang="hu-HU" err="1"/>
              <a:t>during</a:t>
            </a:r>
            <a:r>
              <a:rPr lang="hu-HU"/>
              <a:t> </a:t>
            </a:r>
            <a:r>
              <a:rPr lang="hu-HU" err="1"/>
              <a:t>the</a:t>
            </a:r>
            <a:r>
              <a:rPr lang="hu-HU"/>
              <a:t> </a:t>
            </a:r>
            <a:r>
              <a:rPr lang="hu-HU" err="1"/>
              <a:t>distance</a:t>
            </a:r>
            <a:r>
              <a:rPr lang="hu-HU"/>
              <a:t> </a:t>
            </a:r>
            <a:r>
              <a:rPr lang="hu-HU" err="1"/>
              <a:t>learning</a:t>
            </a:r>
            <a:r>
              <a:rPr lang="hu-HU"/>
              <a:t>, </a:t>
            </a:r>
            <a:r>
              <a:rPr lang="hu-HU" err="1"/>
              <a:t>at</a:t>
            </a:r>
            <a:r>
              <a:rPr lang="hu-HU"/>
              <a:t> </a:t>
            </a:r>
            <a:r>
              <a:rPr lang="hu-HU" err="1"/>
              <a:t>the</a:t>
            </a:r>
            <a:r>
              <a:rPr lang="hu-HU"/>
              <a:t> </a:t>
            </a:r>
            <a:r>
              <a:rPr lang="hu-HU" err="1"/>
              <a:t>time</a:t>
            </a:r>
            <a:r>
              <a:rPr lang="hu-HU"/>
              <a:t> </a:t>
            </a:r>
            <a:r>
              <a:rPr lang="hu-HU" err="1"/>
              <a:t>specified</a:t>
            </a:r>
            <a:r>
              <a:rPr lang="hu-HU"/>
              <a:t> </a:t>
            </a:r>
            <a:r>
              <a:rPr lang="hu-HU" err="1"/>
              <a:t>at</a:t>
            </a:r>
            <a:r>
              <a:rPr lang="hu-HU"/>
              <a:t> </a:t>
            </a:r>
            <a:r>
              <a:rPr lang="hu-HU" err="1"/>
              <a:t>the</a:t>
            </a:r>
            <a:r>
              <a:rPr lang="hu-HU"/>
              <a:t> </a:t>
            </a:r>
            <a:r>
              <a:rPr lang="hu-HU" err="1"/>
              <a:t>beginning</a:t>
            </a:r>
            <a:r>
              <a:rPr lang="hu-HU"/>
              <a:t> of </a:t>
            </a:r>
            <a:r>
              <a:rPr lang="hu-HU" err="1"/>
              <a:t>the</a:t>
            </a:r>
            <a:r>
              <a:rPr lang="hu-HU"/>
              <a:t> </a:t>
            </a:r>
            <a:r>
              <a:rPr lang="hu-HU" err="1"/>
              <a:t>semester</a:t>
            </a:r>
            <a:r>
              <a:rPr lang="hu-HU"/>
              <a:t>, </a:t>
            </a:r>
            <a:r>
              <a:rPr lang="hu-HU" err="1"/>
              <a:t>through</a:t>
            </a:r>
            <a:r>
              <a:rPr lang="hu-HU"/>
              <a:t> an online </a:t>
            </a:r>
            <a:r>
              <a:rPr lang="hu-HU" err="1"/>
              <a:t>communication</a:t>
            </a:r>
            <a:r>
              <a:rPr lang="hu-HU"/>
              <a:t> </a:t>
            </a:r>
            <a:r>
              <a:rPr lang="hu-HU" err="1"/>
              <a:t>channel</a:t>
            </a:r>
            <a:r>
              <a:rPr lang="hu-HU"/>
              <a:t>.</a:t>
            </a:r>
          </a:p>
          <a:p>
            <a:r>
              <a:rPr lang="hu-HU"/>
              <a:t>The </a:t>
            </a:r>
            <a:r>
              <a:rPr lang="hu-HU" err="1"/>
              <a:t>preferred</a:t>
            </a:r>
            <a:r>
              <a:rPr lang="hu-HU"/>
              <a:t> </a:t>
            </a:r>
            <a:r>
              <a:rPr lang="hu-HU" err="1"/>
              <a:t>channel</a:t>
            </a:r>
            <a:r>
              <a:rPr lang="hu-HU"/>
              <a:t> </a:t>
            </a:r>
            <a:r>
              <a:rPr lang="hu-HU" err="1"/>
              <a:t>by</a:t>
            </a:r>
            <a:r>
              <a:rPr lang="hu-HU"/>
              <a:t> </a:t>
            </a:r>
            <a:r>
              <a:rPr lang="hu-HU" err="1"/>
              <a:t>the</a:t>
            </a:r>
            <a:r>
              <a:rPr lang="hu-HU"/>
              <a:t> </a:t>
            </a:r>
            <a:r>
              <a:rPr lang="hu-HU" err="1"/>
              <a:t>instructor</a:t>
            </a:r>
            <a:r>
              <a:rPr lang="hu-HU"/>
              <a:t> is </a:t>
            </a:r>
            <a:r>
              <a:rPr lang="hu-HU" err="1"/>
              <a:t>available</a:t>
            </a:r>
            <a:r>
              <a:rPr lang="hu-HU"/>
              <a:t> </a:t>
            </a:r>
            <a:r>
              <a:rPr lang="hu-HU" err="1"/>
              <a:t>on</a:t>
            </a:r>
            <a:r>
              <a:rPr lang="hu-HU"/>
              <a:t> </a:t>
            </a:r>
            <a:r>
              <a:rPr lang="hu-HU" err="1"/>
              <a:t>the</a:t>
            </a:r>
            <a:r>
              <a:rPr lang="hu-HU"/>
              <a:t> </a:t>
            </a:r>
            <a:r>
              <a:rPr lang="hu-HU" err="1"/>
              <a:t>faculty</a:t>
            </a:r>
            <a:r>
              <a:rPr lang="hu-HU"/>
              <a:t> </a:t>
            </a:r>
            <a:r>
              <a:rPr lang="hu-HU">
                <a:hlinkClick r:id="rId2"/>
              </a:rPr>
              <a:t>website</a:t>
            </a:r>
            <a:r>
              <a:rPr lang="hu-HU"/>
              <a:t>.</a:t>
            </a:r>
          </a:p>
          <a:p>
            <a:r>
              <a:rPr lang="hu-HU" err="1"/>
              <a:t>Please</a:t>
            </a:r>
            <a:r>
              <a:rPr lang="hu-HU"/>
              <a:t> </a:t>
            </a:r>
            <a:r>
              <a:rPr lang="hu-HU" err="1"/>
              <a:t>note</a:t>
            </a:r>
            <a:r>
              <a:rPr lang="hu-HU"/>
              <a:t> </a:t>
            </a:r>
            <a:r>
              <a:rPr lang="hu-HU" err="1"/>
              <a:t>that</a:t>
            </a:r>
            <a:r>
              <a:rPr lang="hu-HU"/>
              <a:t> no </a:t>
            </a:r>
            <a:r>
              <a:rPr lang="hu-HU" err="1"/>
              <a:t>face</a:t>
            </a:r>
            <a:r>
              <a:rPr lang="hu-HU"/>
              <a:t>-to-</a:t>
            </a:r>
            <a:r>
              <a:rPr lang="hu-HU" err="1"/>
              <a:t>face</a:t>
            </a:r>
            <a:r>
              <a:rPr lang="hu-HU"/>
              <a:t> </a:t>
            </a:r>
            <a:r>
              <a:rPr lang="hu-HU" err="1"/>
              <a:t>consultation</a:t>
            </a:r>
            <a:r>
              <a:rPr lang="hu-HU"/>
              <a:t> </a:t>
            </a:r>
            <a:r>
              <a:rPr lang="hu-HU" err="1"/>
              <a:t>can</a:t>
            </a:r>
            <a:r>
              <a:rPr lang="hu-HU"/>
              <a:t> be </a:t>
            </a:r>
            <a:r>
              <a:rPr lang="hu-HU" err="1"/>
              <a:t>requested</a:t>
            </a:r>
            <a:r>
              <a:rPr lang="hu-HU"/>
              <a:t> from </a:t>
            </a:r>
            <a:r>
              <a:rPr lang="hu-HU" err="1"/>
              <a:t>any</a:t>
            </a:r>
            <a:r>
              <a:rPr lang="hu-HU"/>
              <a:t> </a:t>
            </a:r>
            <a:r>
              <a:rPr lang="hu-HU" err="1"/>
              <a:t>lecturer</a:t>
            </a:r>
            <a:r>
              <a:rPr lang="hu-HU"/>
              <a:t> </a:t>
            </a:r>
            <a:r>
              <a:rPr lang="hu-HU" err="1"/>
              <a:t>during</a:t>
            </a:r>
            <a:r>
              <a:rPr lang="hu-HU"/>
              <a:t> an </a:t>
            </a:r>
            <a:r>
              <a:rPr lang="hu-HU" err="1"/>
              <a:t>emergency</a:t>
            </a:r>
            <a:r>
              <a:rPr lang="hu-HU"/>
              <a:t>.</a:t>
            </a:r>
          </a:p>
        </p:txBody>
      </p:sp>
    </p:spTree>
    <p:extLst>
      <p:ext uri="{BB962C8B-B14F-4D97-AF65-F5344CB8AC3E}">
        <p14:creationId xmlns:p14="http://schemas.microsoft.com/office/powerpoint/2010/main" val="10405333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C1AA65C-87F4-4CB9-9E47-DB5B57790B16}"/>
              </a:ext>
            </a:extLst>
          </p:cNvPr>
          <p:cNvSpPr>
            <a:spLocks noGrp="1"/>
          </p:cNvSpPr>
          <p:nvPr>
            <p:ph type="title"/>
          </p:nvPr>
        </p:nvSpPr>
        <p:spPr>
          <a:xfrm>
            <a:off x="838200" y="304165"/>
            <a:ext cx="10515600" cy="1325563"/>
          </a:xfrm>
        </p:spPr>
        <p:txBody>
          <a:bodyPr/>
          <a:lstStyle/>
          <a:p>
            <a:r>
              <a:rPr lang="hu-HU" err="1"/>
              <a:t>Addictional</a:t>
            </a:r>
            <a:r>
              <a:rPr lang="hu-HU"/>
              <a:t> </a:t>
            </a:r>
            <a:r>
              <a:rPr lang="hu-HU" err="1"/>
              <a:t>Information</a:t>
            </a:r>
            <a:endParaRPr lang="hu-HU"/>
          </a:p>
        </p:txBody>
      </p:sp>
      <p:sp>
        <p:nvSpPr>
          <p:cNvPr id="3" name="Tartalom helye 2">
            <a:extLst>
              <a:ext uri="{FF2B5EF4-FFF2-40B4-BE49-F238E27FC236}">
                <a16:creationId xmlns:a16="http://schemas.microsoft.com/office/drawing/2014/main" id="{4538FE1C-C034-4F1A-81BE-2FED40FED041}"/>
              </a:ext>
            </a:extLst>
          </p:cNvPr>
          <p:cNvSpPr>
            <a:spLocks noGrp="1"/>
          </p:cNvSpPr>
          <p:nvPr>
            <p:ph idx="1"/>
          </p:nvPr>
        </p:nvSpPr>
        <p:spPr/>
        <p:txBody>
          <a:bodyPr vert="horz" lIns="91440" tIns="45720" rIns="91440" bIns="45720" rtlCol="0" anchor="t">
            <a:normAutofit/>
          </a:bodyPr>
          <a:lstStyle/>
          <a:p>
            <a:r>
              <a:rPr lang="hu-HU" err="1"/>
              <a:t>If</a:t>
            </a:r>
            <a:r>
              <a:rPr lang="hu-HU"/>
              <a:t> </a:t>
            </a:r>
            <a:r>
              <a:rPr lang="hu-HU" err="1"/>
              <a:t>you</a:t>
            </a:r>
            <a:r>
              <a:rPr lang="hu-HU"/>
              <a:t> </a:t>
            </a:r>
            <a:r>
              <a:rPr lang="hu-HU" err="1"/>
              <a:t>have</a:t>
            </a:r>
            <a:r>
              <a:rPr lang="hu-HU"/>
              <a:t> </a:t>
            </a:r>
            <a:r>
              <a:rPr lang="hu-HU" err="1"/>
              <a:t>any</a:t>
            </a:r>
            <a:r>
              <a:rPr lang="hu-HU"/>
              <a:t> </a:t>
            </a:r>
            <a:r>
              <a:rPr lang="hu-HU" err="1"/>
              <a:t>administrative</a:t>
            </a:r>
            <a:r>
              <a:rPr lang="hu-HU"/>
              <a:t>, </a:t>
            </a:r>
            <a:r>
              <a:rPr lang="hu-HU" err="1"/>
              <a:t>technical</a:t>
            </a:r>
            <a:r>
              <a:rPr lang="hu-HU"/>
              <a:t> </a:t>
            </a:r>
            <a:r>
              <a:rPr lang="hu-HU" err="1"/>
              <a:t>or</a:t>
            </a:r>
            <a:r>
              <a:rPr lang="hu-HU"/>
              <a:t> </a:t>
            </a:r>
            <a:r>
              <a:rPr lang="hu-HU" err="1"/>
              <a:t>procedural</a:t>
            </a:r>
            <a:r>
              <a:rPr lang="hu-HU"/>
              <a:t> </a:t>
            </a:r>
            <a:r>
              <a:rPr lang="hu-HU" err="1"/>
              <a:t>questions</a:t>
            </a:r>
            <a:r>
              <a:rPr lang="hu-HU"/>
              <a:t>, </a:t>
            </a:r>
            <a:r>
              <a:rPr lang="hu-HU" err="1"/>
              <a:t>please</a:t>
            </a:r>
            <a:r>
              <a:rPr lang="hu-HU"/>
              <a:t> </a:t>
            </a:r>
            <a:r>
              <a:rPr lang="hu-HU" err="1"/>
              <a:t>do</a:t>
            </a:r>
            <a:r>
              <a:rPr lang="hu-HU"/>
              <a:t> </a:t>
            </a:r>
            <a:r>
              <a:rPr lang="hu-HU" err="1"/>
              <a:t>not</a:t>
            </a:r>
            <a:r>
              <a:rPr lang="hu-HU"/>
              <a:t> </a:t>
            </a:r>
            <a:r>
              <a:rPr lang="hu-HU" err="1"/>
              <a:t>hesitate</a:t>
            </a:r>
            <a:r>
              <a:rPr lang="hu-HU"/>
              <a:t> </a:t>
            </a:r>
            <a:r>
              <a:rPr lang="hu-HU" err="1"/>
              <a:t>to</a:t>
            </a:r>
            <a:r>
              <a:rPr lang="hu-HU"/>
              <a:t> </a:t>
            </a:r>
            <a:r>
              <a:rPr lang="hu-HU" err="1"/>
              <a:t>contact</a:t>
            </a:r>
            <a:r>
              <a:rPr lang="hu-HU"/>
              <a:t> </a:t>
            </a:r>
            <a:r>
              <a:rPr lang="hu-HU" err="1"/>
              <a:t>the</a:t>
            </a:r>
            <a:r>
              <a:rPr lang="hu-HU"/>
              <a:t> </a:t>
            </a:r>
            <a:r>
              <a:rPr lang="hu-HU" b="1" i="1" err="1"/>
              <a:t>Educational</a:t>
            </a:r>
            <a:r>
              <a:rPr lang="hu-HU" b="1" i="1"/>
              <a:t> Office </a:t>
            </a:r>
            <a:r>
              <a:rPr lang="hu-HU"/>
              <a:t>(to@inf.unideb.hu). </a:t>
            </a:r>
          </a:p>
          <a:p>
            <a:r>
              <a:rPr lang="hu-HU" err="1"/>
              <a:t>Beside</a:t>
            </a:r>
            <a:r>
              <a:rPr lang="hu-HU"/>
              <a:t> </a:t>
            </a:r>
            <a:r>
              <a:rPr lang="hu-HU" err="1"/>
              <a:t>using</a:t>
            </a:r>
            <a:r>
              <a:rPr lang="hu-HU"/>
              <a:t> </a:t>
            </a:r>
            <a:r>
              <a:rPr lang="hu-HU" err="1"/>
              <a:t>the</a:t>
            </a:r>
            <a:r>
              <a:rPr lang="hu-HU"/>
              <a:t> </a:t>
            </a:r>
            <a:r>
              <a:rPr lang="hu-HU" err="1"/>
              <a:t>distance</a:t>
            </a:r>
            <a:r>
              <a:rPr lang="hu-HU"/>
              <a:t> </a:t>
            </a:r>
            <a:r>
              <a:rPr lang="hu-HU" err="1"/>
              <a:t>learning</a:t>
            </a:r>
            <a:r>
              <a:rPr lang="hu-HU"/>
              <a:t> </a:t>
            </a:r>
            <a:r>
              <a:rPr lang="hu-HU" err="1"/>
              <a:t>system</a:t>
            </a:r>
            <a:r>
              <a:rPr lang="hu-HU"/>
              <a:t>, </a:t>
            </a:r>
            <a:r>
              <a:rPr lang="hu-HU" err="1"/>
              <a:t>Neptun</a:t>
            </a:r>
            <a:r>
              <a:rPr lang="hu-HU"/>
              <a:t> </a:t>
            </a:r>
            <a:r>
              <a:rPr lang="hu-HU" err="1"/>
              <a:t>will</a:t>
            </a:r>
            <a:r>
              <a:rPr lang="hu-HU"/>
              <a:t> </a:t>
            </a:r>
            <a:r>
              <a:rPr lang="hu-HU" err="1"/>
              <a:t>remain</a:t>
            </a:r>
            <a:r>
              <a:rPr lang="hu-HU"/>
              <a:t> </a:t>
            </a:r>
            <a:r>
              <a:rPr lang="hu-HU" err="1"/>
              <a:t>the</a:t>
            </a:r>
            <a:r>
              <a:rPr lang="hu-HU"/>
              <a:t> </a:t>
            </a:r>
            <a:r>
              <a:rPr lang="hu-HU" err="1"/>
              <a:t>primary</a:t>
            </a:r>
            <a:r>
              <a:rPr lang="hu-HU"/>
              <a:t> </a:t>
            </a:r>
            <a:r>
              <a:rPr lang="hu-HU" err="1"/>
              <a:t>communication</a:t>
            </a:r>
            <a:r>
              <a:rPr lang="hu-HU"/>
              <a:t> </a:t>
            </a:r>
            <a:r>
              <a:rPr lang="hu-HU" err="1"/>
              <a:t>channel</a:t>
            </a:r>
            <a:r>
              <a:rPr lang="hu-HU"/>
              <a:t>. </a:t>
            </a:r>
            <a:r>
              <a:rPr lang="hu-HU" err="1"/>
              <a:t>Students</a:t>
            </a:r>
            <a:r>
              <a:rPr lang="hu-HU"/>
              <a:t> </a:t>
            </a:r>
            <a:r>
              <a:rPr lang="hu-HU" err="1"/>
              <a:t>are</a:t>
            </a:r>
            <a:r>
              <a:rPr lang="hu-HU"/>
              <a:t> </a:t>
            </a:r>
            <a:r>
              <a:rPr lang="hu-HU" err="1"/>
              <a:t>kindly</a:t>
            </a:r>
            <a:r>
              <a:rPr lang="hu-HU"/>
              <a:t> </a:t>
            </a:r>
            <a:r>
              <a:rPr lang="hu-HU" err="1"/>
              <a:t>asked</a:t>
            </a:r>
            <a:r>
              <a:rPr lang="hu-HU"/>
              <a:t> </a:t>
            </a:r>
            <a:r>
              <a:rPr lang="hu-HU" err="1"/>
              <a:t>to</a:t>
            </a:r>
            <a:r>
              <a:rPr lang="hu-HU"/>
              <a:t> </a:t>
            </a:r>
            <a:r>
              <a:rPr lang="en-US"/>
              <a:t>check regularly the incoming </a:t>
            </a:r>
            <a:r>
              <a:rPr lang="hu-HU" b="1" i="1" err="1"/>
              <a:t>Neptun</a:t>
            </a:r>
            <a:r>
              <a:rPr lang="hu-HU"/>
              <a:t> </a:t>
            </a:r>
            <a:r>
              <a:rPr lang="hu-HU" err="1"/>
              <a:t>messages</a:t>
            </a:r>
            <a:r>
              <a:rPr lang="hu-HU"/>
              <a:t> </a:t>
            </a:r>
            <a:r>
              <a:rPr lang="hu-HU" err="1"/>
              <a:t>from</a:t>
            </a:r>
            <a:r>
              <a:rPr lang="hu-HU"/>
              <a:t> </a:t>
            </a:r>
            <a:r>
              <a:rPr lang="hu-HU" err="1"/>
              <a:t>Educational</a:t>
            </a:r>
            <a:r>
              <a:rPr lang="hu-HU"/>
              <a:t> Office.</a:t>
            </a:r>
            <a:endParaRPr lang="hu-HU">
              <a:cs typeface="Calibri"/>
            </a:endParaRPr>
          </a:p>
        </p:txBody>
      </p:sp>
    </p:spTree>
    <p:extLst>
      <p:ext uri="{BB962C8B-B14F-4D97-AF65-F5344CB8AC3E}">
        <p14:creationId xmlns:p14="http://schemas.microsoft.com/office/powerpoint/2010/main" val="13931185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FC99B450-1433-4E3D-A07A-3D99D432951F}"/>
              </a:ext>
            </a:extLst>
          </p:cNvPr>
          <p:cNvSpPr>
            <a:spLocks noGrp="1"/>
          </p:cNvSpPr>
          <p:nvPr>
            <p:ph idx="1"/>
          </p:nvPr>
        </p:nvSpPr>
        <p:spPr>
          <a:xfrm>
            <a:off x="809244" y="1934257"/>
            <a:ext cx="10573512" cy="2989485"/>
          </a:xfrm>
        </p:spPr>
        <p:txBody>
          <a:bodyPr vert="horz" lIns="91440" tIns="45720" rIns="91440" bIns="45720" rtlCol="0" anchor="t">
            <a:normAutofit/>
          </a:bodyPr>
          <a:lstStyle/>
          <a:p>
            <a:r>
              <a:rPr lang="hu-HU"/>
              <a:t>In </a:t>
            </a:r>
            <a:r>
              <a:rPr lang="hu-HU" err="1"/>
              <a:t>connection</a:t>
            </a:r>
            <a:r>
              <a:rPr lang="hu-HU"/>
              <a:t> </a:t>
            </a:r>
            <a:r>
              <a:rPr lang="hu-HU" err="1"/>
              <a:t>with</a:t>
            </a:r>
            <a:r>
              <a:rPr lang="hu-HU"/>
              <a:t> </a:t>
            </a:r>
            <a:r>
              <a:rPr lang="hu-HU" err="1"/>
              <a:t>professional</a:t>
            </a:r>
            <a:r>
              <a:rPr lang="hu-HU"/>
              <a:t>, </a:t>
            </a:r>
            <a:r>
              <a:rPr lang="hu-HU" err="1"/>
              <a:t>course-related</a:t>
            </a:r>
            <a:r>
              <a:rPr lang="hu-HU"/>
              <a:t> </a:t>
            </a:r>
            <a:r>
              <a:rPr lang="hu-HU" err="1"/>
              <a:t>content</a:t>
            </a:r>
            <a:r>
              <a:rPr lang="hu-HU"/>
              <a:t> </a:t>
            </a:r>
            <a:r>
              <a:rPr lang="hu-HU" err="1"/>
              <a:t>questions</a:t>
            </a:r>
            <a:r>
              <a:rPr lang="hu-HU"/>
              <a:t>, </a:t>
            </a:r>
            <a:r>
              <a:rPr lang="hu-HU" err="1"/>
              <a:t>please</a:t>
            </a:r>
            <a:r>
              <a:rPr lang="hu-HU"/>
              <a:t> </a:t>
            </a:r>
            <a:r>
              <a:rPr lang="hu-HU" err="1"/>
              <a:t>contact</a:t>
            </a:r>
            <a:r>
              <a:rPr lang="hu-HU"/>
              <a:t> </a:t>
            </a:r>
            <a:r>
              <a:rPr lang="hu-HU" err="1"/>
              <a:t>lecturers</a:t>
            </a:r>
            <a:r>
              <a:rPr lang="hu-HU"/>
              <a:t> </a:t>
            </a:r>
            <a:r>
              <a:rPr lang="hu-HU" err="1"/>
              <a:t>via</a:t>
            </a:r>
            <a:r>
              <a:rPr lang="hu-HU"/>
              <a:t> email </a:t>
            </a:r>
            <a:r>
              <a:rPr lang="hu-HU" err="1"/>
              <a:t>or</a:t>
            </a:r>
            <a:r>
              <a:rPr lang="hu-HU"/>
              <a:t>, in </a:t>
            </a:r>
            <a:r>
              <a:rPr lang="hu-HU" err="1"/>
              <a:t>their</a:t>
            </a:r>
            <a:r>
              <a:rPr lang="hu-HU"/>
              <a:t> </a:t>
            </a:r>
            <a:r>
              <a:rPr lang="hu-HU" err="1"/>
              <a:t>consultating</a:t>
            </a:r>
            <a:r>
              <a:rPr lang="hu-HU"/>
              <a:t> </a:t>
            </a:r>
            <a:r>
              <a:rPr lang="hu-HU" err="1"/>
              <a:t>hours</a:t>
            </a:r>
            <a:r>
              <a:rPr lang="hu-HU"/>
              <a:t>, </a:t>
            </a:r>
            <a:r>
              <a:rPr lang="hu-HU" err="1"/>
              <a:t>using</a:t>
            </a:r>
            <a:r>
              <a:rPr lang="hu-HU"/>
              <a:t> </a:t>
            </a:r>
            <a:r>
              <a:rPr lang="hu-HU" err="1"/>
              <a:t>the</a:t>
            </a:r>
            <a:r>
              <a:rPr lang="hu-HU"/>
              <a:t> </a:t>
            </a:r>
            <a:r>
              <a:rPr lang="hu-HU" err="1"/>
              <a:t>provided</a:t>
            </a:r>
            <a:r>
              <a:rPr lang="hu-HU"/>
              <a:t> online </a:t>
            </a:r>
            <a:r>
              <a:rPr lang="hu-HU" err="1"/>
              <a:t>communication</a:t>
            </a:r>
            <a:r>
              <a:rPr lang="hu-HU"/>
              <a:t> </a:t>
            </a:r>
            <a:r>
              <a:rPr lang="hu-HU" err="1"/>
              <a:t>channel</a:t>
            </a:r>
            <a:r>
              <a:rPr lang="hu-HU"/>
              <a:t>. </a:t>
            </a:r>
            <a:endParaRPr lang="hu-HU">
              <a:cs typeface="Calibri"/>
            </a:endParaRPr>
          </a:p>
          <a:p>
            <a:r>
              <a:rPr lang="en-US"/>
              <a:t>Other questions/comments can be sent to the </a:t>
            </a:r>
            <a:r>
              <a:rPr lang="en-US">
                <a:hlinkClick r:id="rId2"/>
              </a:rPr>
              <a:t>corona@inf.unideb.hu </a:t>
            </a:r>
            <a:r>
              <a:rPr lang="en-US"/>
              <a:t>email address or by filling in the Contact Form:</a:t>
            </a:r>
            <a:br>
              <a:rPr lang="en-US"/>
            </a:br>
            <a:r>
              <a:rPr lang="hu-HU">
                <a:hlinkClick r:id="rId3"/>
              </a:rPr>
              <a:t>https://inf.unideb.hu/en/contact-form-coronavirus</a:t>
            </a:r>
            <a:endParaRPr lang="hu-HU"/>
          </a:p>
        </p:txBody>
      </p:sp>
    </p:spTree>
    <p:extLst>
      <p:ext uri="{BB962C8B-B14F-4D97-AF65-F5344CB8AC3E}">
        <p14:creationId xmlns:p14="http://schemas.microsoft.com/office/powerpoint/2010/main" val="3070546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36A0A6A7-BD13-4E30-9A23-078D3EF36E0E}"/>
              </a:ext>
            </a:extLst>
          </p:cNvPr>
          <p:cNvSpPr>
            <a:spLocks noGrp="1"/>
          </p:cNvSpPr>
          <p:nvPr>
            <p:ph idx="1"/>
          </p:nvPr>
        </p:nvSpPr>
        <p:spPr>
          <a:xfrm>
            <a:off x="838200" y="1253331"/>
            <a:ext cx="10515600" cy="4351338"/>
          </a:xfrm>
        </p:spPr>
        <p:txBody>
          <a:bodyPr vert="horz" lIns="91440" tIns="45720" rIns="91440" bIns="45720" rtlCol="0" anchor="t">
            <a:normAutofit/>
          </a:bodyPr>
          <a:lstStyle/>
          <a:p>
            <a:pPr marL="0" indent="0">
              <a:buNone/>
            </a:pPr>
            <a:r>
              <a:rPr lang="en-US"/>
              <a:t>The current state of emergency requires increased attention and cooperation from all of us, especially in the communication between students and lecturers. </a:t>
            </a:r>
            <a:endParaRPr lang="hu-HU"/>
          </a:p>
          <a:p>
            <a:r>
              <a:rPr lang="en-US"/>
              <a:t>Faculty of Informatics does not want to limit the technical details of distance learning more than it is strictly necessary. Hence,</a:t>
            </a:r>
            <a:r>
              <a:rPr lang="hu-HU"/>
              <a:t> </a:t>
            </a:r>
            <a:r>
              <a:rPr lang="hu-HU" err="1"/>
              <a:t>students</a:t>
            </a:r>
            <a:r>
              <a:rPr lang="hu-HU"/>
              <a:t> </a:t>
            </a:r>
            <a:r>
              <a:rPr lang="hu-HU" err="1"/>
              <a:t>will</a:t>
            </a:r>
            <a:r>
              <a:rPr lang="hu-HU"/>
              <a:t> </a:t>
            </a:r>
            <a:r>
              <a:rPr lang="hu-HU" err="1"/>
              <a:t>use</a:t>
            </a:r>
            <a:r>
              <a:rPr lang="hu-HU"/>
              <a:t> </a:t>
            </a:r>
            <a:r>
              <a:rPr lang="hu-HU" err="1"/>
              <a:t>different</a:t>
            </a:r>
            <a:r>
              <a:rPr lang="hu-HU"/>
              <a:t> </a:t>
            </a:r>
            <a:r>
              <a:rPr lang="hu-HU" err="1"/>
              <a:t>platforms</a:t>
            </a:r>
            <a:r>
              <a:rPr lang="hu-HU"/>
              <a:t> </a:t>
            </a:r>
            <a:r>
              <a:rPr lang="hu-HU" err="1"/>
              <a:t>during</a:t>
            </a:r>
            <a:r>
              <a:rPr lang="hu-HU"/>
              <a:t> </a:t>
            </a:r>
            <a:r>
              <a:rPr lang="hu-HU" err="1"/>
              <a:t>distance</a:t>
            </a:r>
            <a:r>
              <a:rPr lang="hu-HU"/>
              <a:t> </a:t>
            </a:r>
            <a:r>
              <a:rPr lang="hu-HU" err="1"/>
              <a:t>learning</a:t>
            </a:r>
            <a:r>
              <a:rPr lang="hu-HU"/>
              <a:t>.</a:t>
            </a:r>
            <a:endParaRPr lang="hu-HU">
              <a:cs typeface="Calibri"/>
            </a:endParaRPr>
          </a:p>
          <a:p>
            <a:r>
              <a:rPr lang="hu-HU" err="1"/>
              <a:t>You</a:t>
            </a:r>
            <a:r>
              <a:rPr lang="hu-HU"/>
              <a:t> </a:t>
            </a:r>
            <a:r>
              <a:rPr lang="hu-HU" err="1"/>
              <a:t>are</a:t>
            </a:r>
            <a:r>
              <a:rPr lang="hu-HU"/>
              <a:t> </a:t>
            </a:r>
            <a:r>
              <a:rPr lang="hu-HU" err="1"/>
              <a:t>asked</a:t>
            </a:r>
            <a:r>
              <a:rPr lang="hu-HU"/>
              <a:t> </a:t>
            </a:r>
            <a:r>
              <a:rPr lang="hu-HU" err="1"/>
              <a:t>to</a:t>
            </a:r>
            <a:r>
              <a:rPr lang="hu-HU"/>
              <a:t> </a:t>
            </a:r>
            <a:r>
              <a:rPr lang="hu-HU" err="1"/>
              <a:t>deal</a:t>
            </a:r>
            <a:r>
              <a:rPr lang="hu-HU"/>
              <a:t> </a:t>
            </a:r>
            <a:r>
              <a:rPr lang="hu-HU" err="1"/>
              <a:t>with</a:t>
            </a:r>
            <a:r>
              <a:rPr lang="hu-HU"/>
              <a:t> </a:t>
            </a:r>
            <a:r>
              <a:rPr lang="hu-HU" err="1"/>
              <a:t>these</a:t>
            </a:r>
            <a:r>
              <a:rPr lang="hu-HU"/>
              <a:t> </a:t>
            </a:r>
            <a:r>
              <a:rPr lang="hu-HU" err="1"/>
              <a:t>issues</a:t>
            </a:r>
            <a:r>
              <a:rPr lang="hu-HU"/>
              <a:t> in a </a:t>
            </a:r>
            <a:r>
              <a:rPr lang="hu-HU" err="1"/>
              <a:t>flexible</a:t>
            </a:r>
            <a:r>
              <a:rPr lang="hu-HU"/>
              <a:t> </a:t>
            </a:r>
            <a:r>
              <a:rPr lang="hu-HU" err="1"/>
              <a:t>way</a:t>
            </a:r>
            <a:r>
              <a:rPr lang="hu-HU"/>
              <a:t>, </a:t>
            </a:r>
            <a:r>
              <a:rPr lang="hu-HU" err="1"/>
              <a:t>knowing</a:t>
            </a:r>
            <a:r>
              <a:rPr lang="hu-HU"/>
              <a:t> </a:t>
            </a:r>
            <a:r>
              <a:rPr lang="hu-HU" err="1"/>
              <a:t>that</a:t>
            </a:r>
            <a:r>
              <a:rPr lang="hu-HU"/>
              <a:t> </a:t>
            </a:r>
            <a:r>
              <a:rPr lang="hu-HU" err="1"/>
              <a:t>by</a:t>
            </a:r>
            <a:r>
              <a:rPr lang="hu-HU"/>
              <a:t> </a:t>
            </a:r>
            <a:r>
              <a:rPr lang="hu-HU" err="1"/>
              <a:t>using</a:t>
            </a:r>
            <a:r>
              <a:rPr lang="hu-HU"/>
              <a:t> </a:t>
            </a:r>
            <a:r>
              <a:rPr lang="hu-HU" err="1"/>
              <a:t>these</a:t>
            </a:r>
            <a:r>
              <a:rPr lang="hu-HU"/>
              <a:t> </a:t>
            </a:r>
            <a:r>
              <a:rPr lang="hu-HU" err="1"/>
              <a:t>platforms</a:t>
            </a:r>
            <a:r>
              <a:rPr lang="hu-HU"/>
              <a:t> </a:t>
            </a:r>
            <a:r>
              <a:rPr lang="hu-HU" err="1"/>
              <a:t>you</a:t>
            </a:r>
            <a:r>
              <a:rPr lang="hu-HU"/>
              <a:t> </a:t>
            </a:r>
            <a:r>
              <a:rPr lang="hu-HU" err="1"/>
              <a:t>will</a:t>
            </a:r>
            <a:r>
              <a:rPr lang="hu-HU"/>
              <a:t> </a:t>
            </a:r>
            <a:r>
              <a:rPr lang="hu-HU" err="1"/>
              <a:t>acquire</a:t>
            </a:r>
            <a:r>
              <a:rPr lang="hu-HU"/>
              <a:t> </a:t>
            </a:r>
            <a:r>
              <a:rPr lang="hu-HU" err="1"/>
              <a:t>competencies</a:t>
            </a:r>
            <a:r>
              <a:rPr lang="hu-HU"/>
              <a:t> </a:t>
            </a:r>
            <a:r>
              <a:rPr lang="hu-HU" err="1"/>
              <a:t>that</a:t>
            </a:r>
            <a:r>
              <a:rPr lang="hu-HU"/>
              <a:t> </a:t>
            </a:r>
            <a:r>
              <a:rPr lang="hu-HU" err="1"/>
              <a:t>will</a:t>
            </a:r>
            <a:r>
              <a:rPr lang="hu-HU"/>
              <a:t> </a:t>
            </a:r>
            <a:r>
              <a:rPr lang="hu-HU" err="1"/>
              <a:t>surely</a:t>
            </a:r>
            <a:r>
              <a:rPr lang="hu-HU"/>
              <a:t> be </a:t>
            </a:r>
            <a:r>
              <a:rPr lang="hu-HU" err="1"/>
              <a:t>useful</a:t>
            </a:r>
            <a:r>
              <a:rPr lang="hu-HU"/>
              <a:t> </a:t>
            </a:r>
            <a:r>
              <a:rPr lang="hu-HU" err="1"/>
              <a:t>to</a:t>
            </a:r>
            <a:r>
              <a:rPr lang="hu-HU"/>
              <a:t> </a:t>
            </a:r>
            <a:r>
              <a:rPr lang="hu-HU" err="1"/>
              <a:t>you</a:t>
            </a:r>
            <a:r>
              <a:rPr lang="hu-HU"/>
              <a:t> in </a:t>
            </a:r>
            <a:r>
              <a:rPr lang="hu-HU" err="1"/>
              <a:t>the</a:t>
            </a:r>
            <a:r>
              <a:rPr lang="hu-HU"/>
              <a:t> </a:t>
            </a:r>
            <a:r>
              <a:rPr lang="hu-HU" err="1"/>
              <a:t>future</a:t>
            </a:r>
            <a:r>
              <a:rPr lang="hu-HU"/>
              <a:t> </a:t>
            </a:r>
            <a:r>
              <a:rPr lang="hu-HU" err="1"/>
              <a:t>with</a:t>
            </a:r>
            <a:r>
              <a:rPr lang="hu-HU"/>
              <a:t> </a:t>
            </a:r>
            <a:r>
              <a:rPr lang="hu-HU" err="1"/>
              <a:t>the</a:t>
            </a:r>
            <a:r>
              <a:rPr lang="hu-HU"/>
              <a:t> </a:t>
            </a:r>
            <a:r>
              <a:rPr lang="hu-HU" err="1"/>
              <a:t>spread</a:t>
            </a:r>
            <a:r>
              <a:rPr lang="hu-HU"/>
              <a:t> of </a:t>
            </a:r>
            <a:r>
              <a:rPr lang="hu-HU" err="1"/>
              <a:t>teleworking</a:t>
            </a:r>
            <a:r>
              <a:rPr lang="hu-HU"/>
              <a:t>.</a:t>
            </a:r>
            <a:endParaRPr lang="hu-HU">
              <a:cs typeface="Calibri"/>
            </a:endParaRPr>
          </a:p>
        </p:txBody>
      </p:sp>
    </p:spTree>
    <p:extLst>
      <p:ext uri="{BB962C8B-B14F-4D97-AF65-F5344CB8AC3E}">
        <p14:creationId xmlns:p14="http://schemas.microsoft.com/office/powerpoint/2010/main" val="23462233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D89A077-D5F2-4B95-9EB7-A1C86F27A1C3}"/>
              </a:ext>
            </a:extLst>
          </p:cNvPr>
          <p:cNvSpPr>
            <a:spLocks noGrp="1"/>
          </p:cNvSpPr>
          <p:nvPr>
            <p:ph type="title"/>
          </p:nvPr>
        </p:nvSpPr>
        <p:spPr/>
        <p:txBody>
          <a:bodyPr/>
          <a:lstStyle/>
          <a:p>
            <a:r>
              <a:rPr lang="hu-HU" b="1" dirty="0" err="1"/>
              <a:t>Hygienic</a:t>
            </a:r>
            <a:r>
              <a:rPr lang="hu-HU" b="1" dirty="0"/>
              <a:t> </a:t>
            </a:r>
            <a:r>
              <a:rPr lang="hu-HU" b="1" dirty="0" err="1"/>
              <a:t>recommendations</a:t>
            </a:r>
            <a:endParaRPr lang="hu-HU" b="1" dirty="0"/>
          </a:p>
        </p:txBody>
      </p:sp>
      <p:sp>
        <p:nvSpPr>
          <p:cNvPr id="3" name="Tartalom helye 2">
            <a:extLst>
              <a:ext uri="{FF2B5EF4-FFF2-40B4-BE49-F238E27FC236}">
                <a16:creationId xmlns:a16="http://schemas.microsoft.com/office/drawing/2014/main" id="{1CE1868C-4E6B-4750-887B-0F9211FD5040}"/>
              </a:ext>
            </a:extLst>
          </p:cNvPr>
          <p:cNvSpPr>
            <a:spLocks noGrp="1"/>
          </p:cNvSpPr>
          <p:nvPr>
            <p:ph idx="1"/>
          </p:nvPr>
        </p:nvSpPr>
        <p:spPr>
          <a:xfrm>
            <a:off x="838200" y="1438167"/>
            <a:ext cx="10786820" cy="3976796"/>
          </a:xfrm>
        </p:spPr>
        <p:txBody>
          <a:bodyPr vert="horz" lIns="91440" tIns="45720" rIns="91440" bIns="45720" rtlCol="0" anchor="t">
            <a:noAutofit/>
          </a:bodyPr>
          <a:lstStyle/>
          <a:p>
            <a:r>
              <a:rPr lang="en-US" sz="2000"/>
              <a:t>Wash your hands with warm water and soap thoroughly and frequently.</a:t>
            </a:r>
          </a:p>
          <a:p>
            <a:r>
              <a:rPr lang="en-US" sz="2000"/>
              <a:t>Use hand sanitizer.</a:t>
            </a:r>
          </a:p>
          <a:p>
            <a:r>
              <a:rPr lang="en-US" sz="2000"/>
              <a:t>Refrain from greetings with personal contact (handshakes, kisses, etc.)</a:t>
            </a:r>
          </a:p>
          <a:p>
            <a:r>
              <a:rPr lang="en-US" sz="2000"/>
              <a:t>Do not rub your eyes and refrain from touching your face.</a:t>
            </a:r>
          </a:p>
          <a:p>
            <a:r>
              <a:rPr lang="en-US" sz="2000"/>
              <a:t>Use a paper tissue when coughing or sneezing. Apply the hygienic rules of coughing. Through used paper tissues into the garbage.</a:t>
            </a:r>
          </a:p>
          <a:p>
            <a:r>
              <a:rPr lang="en-US" sz="2000"/>
              <a:t>Disinfect frequently used/touched items and surfaces (computer keyboards, door handles, etc.).</a:t>
            </a:r>
          </a:p>
          <a:p>
            <a:r>
              <a:rPr lang="en-US" sz="2000"/>
              <a:t>Open the windows to let fresh air in frequently.</a:t>
            </a:r>
          </a:p>
          <a:p>
            <a:r>
              <a:rPr lang="en-US" sz="2000"/>
              <a:t>As far as possible, avoid crowds when travelling and in your free time. </a:t>
            </a:r>
            <a:endParaRPr lang="hu-HU" sz="2000">
              <a:cs typeface="Calibri"/>
            </a:endParaRPr>
          </a:p>
          <a:p>
            <a:endParaRPr lang="hu-HU" sz="1800">
              <a:cs typeface="Calibri"/>
            </a:endParaRPr>
          </a:p>
        </p:txBody>
      </p:sp>
    </p:spTree>
    <p:extLst>
      <p:ext uri="{BB962C8B-B14F-4D97-AF65-F5344CB8AC3E}">
        <p14:creationId xmlns:p14="http://schemas.microsoft.com/office/powerpoint/2010/main" val="41537397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716D766-8BD3-4453-8BDC-F2BBC11BA029}"/>
              </a:ext>
            </a:extLst>
          </p:cNvPr>
          <p:cNvSpPr>
            <a:spLocks noGrp="1"/>
          </p:cNvSpPr>
          <p:nvPr>
            <p:ph type="title"/>
          </p:nvPr>
        </p:nvSpPr>
        <p:spPr>
          <a:xfrm>
            <a:off x="838200" y="365125"/>
            <a:ext cx="10550236" cy="1325563"/>
          </a:xfrm>
        </p:spPr>
        <p:txBody>
          <a:bodyPr>
            <a:normAutofit fontScale="90000"/>
          </a:bodyPr>
          <a:lstStyle/>
          <a:p>
            <a:r>
              <a:rPr lang="en-US" b="1" dirty="0"/>
              <a:t>General and specific instructions at university level</a:t>
            </a:r>
            <a:r>
              <a:rPr lang="en-US" dirty="0"/>
              <a:t>
</a:t>
            </a:r>
            <a:endParaRPr lang="hu-HU" dirty="0"/>
          </a:p>
        </p:txBody>
      </p:sp>
      <p:sp>
        <p:nvSpPr>
          <p:cNvPr id="3" name="Tartalom helye 2">
            <a:extLst>
              <a:ext uri="{FF2B5EF4-FFF2-40B4-BE49-F238E27FC236}">
                <a16:creationId xmlns:a16="http://schemas.microsoft.com/office/drawing/2014/main" id="{28ACB601-A1F3-42C4-B585-8038B152E948}"/>
              </a:ext>
            </a:extLst>
          </p:cNvPr>
          <p:cNvSpPr>
            <a:spLocks noGrp="1"/>
          </p:cNvSpPr>
          <p:nvPr>
            <p:ph sz="half" idx="1"/>
          </p:nvPr>
        </p:nvSpPr>
        <p:spPr>
          <a:xfrm>
            <a:off x="838200" y="2342235"/>
            <a:ext cx="4742482" cy="3834728"/>
          </a:xfrm>
        </p:spPr>
        <p:txBody>
          <a:bodyPr vert="horz" lIns="91440" tIns="45720" rIns="91440" bIns="45720" rtlCol="0" anchor="t">
            <a:normAutofit/>
          </a:bodyPr>
          <a:lstStyle/>
          <a:p>
            <a:r>
              <a:rPr lang="en-US" sz="2400"/>
              <a:t>This web page contains up-to-date and authentic information related to the coronavirus. Please actively monitor the information posted on this web page.</a:t>
            </a:r>
            <a:endParaRPr lang="hu-HU" sz="2400"/>
          </a:p>
          <a:p>
            <a:r>
              <a:rPr lang="hu-HU" sz="2400"/>
              <a:t> </a:t>
            </a:r>
            <a:r>
              <a:rPr lang="en-US" sz="2400"/>
              <a:t>We ask all our colleagues and students to act together for our own and others’  health.  </a:t>
            </a:r>
            <a:endParaRPr lang="hu-HU" sz="2400"/>
          </a:p>
        </p:txBody>
      </p:sp>
      <p:sp>
        <p:nvSpPr>
          <p:cNvPr id="6" name="Szövegdoboz 5">
            <a:extLst>
              <a:ext uri="{FF2B5EF4-FFF2-40B4-BE49-F238E27FC236}">
                <a16:creationId xmlns:a16="http://schemas.microsoft.com/office/drawing/2014/main" id="{15C069CC-B218-4E56-B864-52824DFC15AC}"/>
              </a:ext>
            </a:extLst>
          </p:cNvPr>
          <p:cNvSpPr txBox="1"/>
          <p:nvPr/>
        </p:nvSpPr>
        <p:spPr>
          <a:xfrm>
            <a:off x="1082298" y="1715145"/>
            <a:ext cx="5016283"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u-HU" sz="2400">
                <a:ea typeface="+mn-lt"/>
                <a:cs typeface="+mn-lt"/>
                <a:hlinkClick r:id="rId3"/>
              </a:rPr>
              <a:t>https://corona.unideb.hu/en/</a:t>
            </a:r>
            <a:br>
              <a:rPr lang="hu-HU" sz="2400">
                <a:ea typeface="+mn-lt"/>
                <a:cs typeface="+mn-lt"/>
              </a:rPr>
            </a:br>
            <a:endParaRPr lang="hu-HU">
              <a:ea typeface="+mn-lt"/>
              <a:cs typeface="+mn-lt"/>
            </a:endParaRPr>
          </a:p>
        </p:txBody>
      </p:sp>
      <p:pic>
        <p:nvPicPr>
          <p:cNvPr id="10" name="Kép 10">
            <a:hlinkClick r:id="" action="ppaction://media"/>
            <a:extLst>
              <a:ext uri="{FF2B5EF4-FFF2-40B4-BE49-F238E27FC236}">
                <a16:creationId xmlns:a16="http://schemas.microsoft.com/office/drawing/2014/main" id="{836FA1E0-95F4-402A-8E3D-73B2672ADC92}"/>
              </a:ext>
            </a:extLst>
          </p:cNvPr>
          <p:cNvPicPr>
            <a:picLocks noRot="1" noChangeAspect="1"/>
          </p:cNvPicPr>
          <p:nvPr>
            <a:videoFile r:link="rId1"/>
          </p:nvPr>
        </p:nvPicPr>
        <p:blipFill>
          <a:blip r:embed="rId4"/>
          <a:stretch>
            <a:fillRect/>
          </a:stretch>
        </p:blipFill>
        <p:spPr>
          <a:xfrm>
            <a:off x="5838092" y="2190017"/>
            <a:ext cx="4572000" cy="2571750"/>
          </a:xfrm>
          <a:prstGeom prst="rect">
            <a:avLst/>
          </a:prstGeom>
        </p:spPr>
      </p:pic>
    </p:spTree>
    <p:extLst>
      <p:ext uri="{BB962C8B-B14F-4D97-AF65-F5344CB8AC3E}">
        <p14:creationId xmlns:p14="http://schemas.microsoft.com/office/powerpoint/2010/main" val="31656642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374C279-1C60-457D-994B-E668C2754837}"/>
              </a:ext>
            </a:extLst>
          </p:cNvPr>
          <p:cNvSpPr>
            <a:spLocks noGrp="1"/>
          </p:cNvSpPr>
          <p:nvPr>
            <p:ph type="title"/>
          </p:nvPr>
        </p:nvSpPr>
        <p:spPr>
          <a:xfrm>
            <a:off x="838200" y="1947740"/>
            <a:ext cx="10515600" cy="2017225"/>
          </a:xfrm>
        </p:spPr>
        <p:txBody>
          <a:bodyPr>
            <a:normAutofit/>
          </a:bodyPr>
          <a:lstStyle/>
          <a:p>
            <a:pPr algn="just"/>
            <a:r>
              <a:rPr lang="en-US" sz="2400" b="1"/>
              <a:t>We call your attention that, due to the high virulence of the disease, young people – while being symptom-free carriers or having mild symptoms only – can represent a direct threat to the lives of those in the older generations; therefore, the responsibility of young people is uniquely important, even in a historic scale, toward the elders, including their own relatives!</a:t>
            </a:r>
            <a:endParaRPr lang="hu-HU" sz="2400">
              <a:cs typeface="Calibri Light"/>
            </a:endParaRPr>
          </a:p>
        </p:txBody>
      </p:sp>
    </p:spTree>
    <p:extLst>
      <p:ext uri="{BB962C8B-B14F-4D97-AF65-F5344CB8AC3E}">
        <p14:creationId xmlns:p14="http://schemas.microsoft.com/office/powerpoint/2010/main" val="4095660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5B69653-01E3-489E-945B-7B76C3AD32A4}"/>
              </a:ext>
            </a:extLst>
          </p:cNvPr>
          <p:cNvSpPr>
            <a:spLocks noGrp="1"/>
          </p:cNvSpPr>
          <p:nvPr>
            <p:ph type="title"/>
          </p:nvPr>
        </p:nvSpPr>
        <p:spPr>
          <a:xfrm>
            <a:off x="3738320" y="2179482"/>
            <a:ext cx="4715360" cy="1249518"/>
          </a:xfrm>
        </p:spPr>
        <p:txBody>
          <a:bodyPr>
            <a:normAutofit fontScale="90000"/>
          </a:bodyPr>
          <a:lstStyle/>
          <a:p>
            <a:r>
              <a:rPr lang="hu-HU" b="1" err="1">
                <a:cs typeface="Calibri Light"/>
              </a:rPr>
              <a:t>Please</a:t>
            </a:r>
            <a:r>
              <a:rPr lang="hu-HU" b="1">
                <a:cs typeface="Calibri Light"/>
              </a:rPr>
              <a:t> </a:t>
            </a:r>
            <a:r>
              <a:rPr lang="hu-HU" b="1" err="1">
                <a:cs typeface="Calibri Light"/>
              </a:rPr>
              <a:t>stay</a:t>
            </a:r>
            <a:r>
              <a:rPr lang="hu-HU" b="1">
                <a:cs typeface="Calibri Light"/>
              </a:rPr>
              <a:t> </a:t>
            </a:r>
            <a:r>
              <a:rPr lang="hu-HU" b="1" err="1">
                <a:cs typeface="Calibri Light"/>
              </a:rPr>
              <a:t>home</a:t>
            </a:r>
            <a:r>
              <a:rPr lang="hu-HU" b="1">
                <a:cs typeface="Calibri Light"/>
              </a:rPr>
              <a:t>!
</a:t>
            </a:r>
            <a:endParaRPr lang="hu-HU" b="1"/>
          </a:p>
        </p:txBody>
      </p:sp>
    </p:spTree>
    <p:extLst>
      <p:ext uri="{BB962C8B-B14F-4D97-AF65-F5344CB8AC3E}">
        <p14:creationId xmlns:p14="http://schemas.microsoft.com/office/powerpoint/2010/main" val="28059363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B24CB8B-8327-4400-9FA3-D113A6725C0D}"/>
              </a:ext>
            </a:extLst>
          </p:cNvPr>
          <p:cNvSpPr>
            <a:spLocks noGrp="1"/>
          </p:cNvSpPr>
          <p:nvPr>
            <p:ph type="title"/>
          </p:nvPr>
        </p:nvSpPr>
        <p:spPr>
          <a:xfrm>
            <a:off x="3238500" y="2166190"/>
            <a:ext cx="6019800" cy="1325563"/>
          </a:xfrm>
        </p:spPr>
        <p:txBody>
          <a:bodyPr>
            <a:normAutofit fontScale="90000"/>
          </a:bodyPr>
          <a:lstStyle/>
          <a:p>
            <a:pPr algn="ctr"/>
            <a:r>
              <a:rPr lang="en-US"/>
              <a:t>Faculty of Informatics of UD wishes you good job and good health!</a:t>
            </a:r>
            <a:endParaRPr lang="en-US">
              <a:cs typeface="Calibri Light"/>
            </a:endParaRPr>
          </a:p>
        </p:txBody>
      </p:sp>
    </p:spTree>
    <p:extLst>
      <p:ext uri="{BB962C8B-B14F-4D97-AF65-F5344CB8AC3E}">
        <p14:creationId xmlns:p14="http://schemas.microsoft.com/office/powerpoint/2010/main" val="38325052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E402C78-6E86-4DA8-A1FD-EC323C60DEB6}"/>
              </a:ext>
            </a:extLst>
          </p:cNvPr>
          <p:cNvSpPr>
            <a:spLocks noGrp="1"/>
          </p:cNvSpPr>
          <p:nvPr>
            <p:ph type="title"/>
          </p:nvPr>
        </p:nvSpPr>
        <p:spPr>
          <a:xfrm>
            <a:off x="838199" y="365125"/>
            <a:ext cx="10253353" cy="1325563"/>
          </a:xfrm>
        </p:spPr>
        <p:txBody>
          <a:bodyPr>
            <a:normAutofit fontScale="90000"/>
          </a:bodyPr>
          <a:lstStyle/>
          <a:p>
            <a:br>
              <a:rPr lang="hu-HU" dirty="0">
                <a:solidFill>
                  <a:schemeClr val="bg1"/>
                </a:solidFill>
                <a:ea typeface="+mj-lt"/>
                <a:cs typeface="+mj-lt"/>
              </a:rPr>
            </a:br>
            <a:r>
              <a:rPr lang="en-US" dirty="0">
                <a:ea typeface="+mj-lt"/>
                <a:cs typeface="+mj-lt"/>
              </a:rPr>
              <a:t>This page </a:t>
            </a:r>
            <a:r>
              <a:rPr lang="en-US" dirty="0" err="1">
                <a:ea typeface="+mj-lt"/>
                <a:cs typeface="+mj-lt"/>
              </a:rPr>
              <a:t>containst</a:t>
            </a:r>
            <a:r>
              <a:rPr lang="hu-HU" dirty="0">
                <a:ea typeface="+mj-lt"/>
                <a:cs typeface="+mj-lt"/>
              </a:rPr>
              <a:t> DEIK</a:t>
            </a:r>
            <a:r>
              <a:rPr lang="en-US" dirty="0">
                <a:ea typeface="+mj-lt"/>
                <a:cs typeface="+mj-lt"/>
              </a:rPr>
              <a:t> general and specific</a:t>
            </a:r>
            <a:r>
              <a:rPr lang="hu-HU" dirty="0">
                <a:ea typeface="+mj-lt"/>
                <a:cs typeface="+mj-lt"/>
              </a:rPr>
              <a:t> </a:t>
            </a:r>
            <a:r>
              <a:rPr lang="en-US" dirty="0" err="1">
                <a:ea typeface="+mj-lt"/>
                <a:cs typeface="+mj-lt"/>
              </a:rPr>
              <a:t>instructionsout</a:t>
            </a:r>
            <a:r>
              <a:rPr lang="en-US" dirty="0">
                <a:ea typeface="+mj-lt"/>
                <a:cs typeface="+mj-lt"/>
              </a:rPr>
              <a:t> the </a:t>
            </a:r>
            <a:r>
              <a:rPr lang="hu-HU" dirty="0" err="1">
                <a:ea typeface="+mj-lt"/>
                <a:cs typeface="+mj-lt"/>
              </a:rPr>
              <a:t>corona</a:t>
            </a:r>
            <a:r>
              <a:rPr lang="en-US" dirty="0">
                <a:ea typeface="+mj-lt"/>
                <a:cs typeface="+mj-lt"/>
              </a:rPr>
              <a:t>virus.</a:t>
            </a:r>
            <a:r>
              <a:rPr lang="en-US" dirty="0">
                <a:solidFill>
                  <a:schemeClr val="bg1"/>
                </a:solidFill>
                <a:ea typeface="+mj-lt"/>
                <a:cs typeface="+mj-lt"/>
              </a:rPr>
              <a:t>
</a:t>
            </a:r>
            <a:endParaRPr lang="hu-HU" dirty="0">
              <a:solidFill>
                <a:schemeClr val="bg1"/>
              </a:solidFill>
            </a:endParaRPr>
          </a:p>
        </p:txBody>
      </p:sp>
      <p:sp>
        <p:nvSpPr>
          <p:cNvPr id="3" name="Tartalom helye 2">
            <a:extLst>
              <a:ext uri="{FF2B5EF4-FFF2-40B4-BE49-F238E27FC236}">
                <a16:creationId xmlns:a16="http://schemas.microsoft.com/office/drawing/2014/main" id="{B875D18A-BDC1-44ED-BC77-23C182988E8F}"/>
              </a:ext>
            </a:extLst>
          </p:cNvPr>
          <p:cNvSpPr>
            <a:spLocks noGrp="1"/>
          </p:cNvSpPr>
          <p:nvPr>
            <p:ph sz="half" idx="1"/>
          </p:nvPr>
        </p:nvSpPr>
        <p:spPr>
          <a:xfrm>
            <a:off x="838200" y="1825625"/>
            <a:ext cx="5181600" cy="3175353"/>
          </a:xfrm>
        </p:spPr>
        <p:txBody>
          <a:bodyPr/>
          <a:lstStyle/>
          <a:p>
            <a:endParaRPr lang="hu-HU"/>
          </a:p>
        </p:txBody>
      </p:sp>
      <p:sp>
        <p:nvSpPr>
          <p:cNvPr id="4" name="Tartalom helye 3">
            <a:extLst>
              <a:ext uri="{FF2B5EF4-FFF2-40B4-BE49-F238E27FC236}">
                <a16:creationId xmlns:a16="http://schemas.microsoft.com/office/drawing/2014/main" id="{2429E5B9-EA19-4F7B-A368-E8E92DF69501}"/>
              </a:ext>
            </a:extLst>
          </p:cNvPr>
          <p:cNvSpPr>
            <a:spLocks noGrp="1"/>
          </p:cNvSpPr>
          <p:nvPr>
            <p:ph sz="half" idx="2"/>
          </p:nvPr>
        </p:nvSpPr>
        <p:spPr>
          <a:xfrm>
            <a:off x="6172202" y="1960562"/>
            <a:ext cx="5085608" cy="3416182"/>
          </a:xfrm>
        </p:spPr>
        <p:txBody>
          <a:bodyPr vert="horz" lIns="91440" tIns="45720" rIns="91440" bIns="45720" rtlCol="0" anchor="t">
            <a:normAutofit/>
          </a:bodyPr>
          <a:lstStyle/>
          <a:p>
            <a:r>
              <a:rPr lang="en-US" dirty="0">
                <a:ea typeface="+mn-lt"/>
                <a:cs typeface="+mn-lt"/>
              </a:rPr>
              <a:t>Distance education information 
Office hours 
General measures 
Contact information</a:t>
            </a:r>
            <a:endParaRPr lang="en-US" sz="2000" dirty="0">
              <a:cs typeface="Calibri"/>
            </a:endParaRPr>
          </a:p>
          <a:p>
            <a:endParaRPr lang="hu-HU" dirty="0"/>
          </a:p>
        </p:txBody>
      </p:sp>
      <p:sp>
        <p:nvSpPr>
          <p:cNvPr id="7" name="Szövegdoboz 6">
            <a:extLst>
              <a:ext uri="{FF2B5EF4-FFF2-40B4-BE49-F238E27FC236}">
                <a16:creationId xmlns:a16="http://schemas.microsoft.com/office/drawing/2014/main" id="{B3596A65-AA9D-4EFB-A04B-2477FD76C8B1}"/>
              </a:ext>
            </a:extLst>
          </p:cNvPr>
          <p:cNvSpPr txBox="1"/>
          <p:nvPr/>
        </p:nvSpPr>
        <p:spPr>
          <a:xfrm>
            <a:off x="5583265" y="5139148"/>
            <a:ext cx="6359469" cy="8002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br>
              <a:rPr lang="hu-HU" dirty="0">
                <a:latin typeface="Calibri Light"/>
                <a:cs typeface="Calibri Light"/>
              </a:rPr>
            </a:br>
            <a:r>
              <a:rPr lang="hu-HU" sz="2800" dirty="0">
                <a:hlinkClick r:id="rId3"/>
              </a:rPr>
              <a:t>https://inf.unideb.hu/en/coronavirus-deik</a:t>
            </a:r>
            <a:endParaRPr lang="hu-HU" dirty="0">
              <a:ea typeface="+mn-lt"/>
              <a:cs typeface="+mn-lt"/>
            </a:endParaRPr>
          </a:p>
        </p:txBody>
      </p:sp>
      <p:pic>
        <p:nvPicPr>
          <p:cNvPr id="9" name="Online médiaelem 2" title="Debreceni Egyetem   Informatikai Kar_eng">
            <a:hlinkClick r:id="" action="ppaction://media"/>
            <a:extLst>
              <a:ext uri="{FF2B5EF4-FFF2-40B4-BE49-F238E27FC236}">
                <a16:creationId xmlns:a16="http://schemas.microsoft.com/office/drawing/2014/main" id="{30777B1F-F9A8-4ADF-A9C5-C3556D45D89D}"/>
              </a:ext>
            </a:extLst>
          </p:cNvPr>
          <p:cNvPicPr>
            <a:picLocks noRot="1" noChangeAspect="1"/>
          </p:cNvPicPr>
          <p:nvPr>
            <a:videoFile r:link="rId1"/>
          </p:nvPr>
        </p:nvPicPr>
        <p:blipFill>
          <a:blip r:embed="rId4"/>
          <a:stretch>
            <a:fillRect/>
          </a:stretch>
        </p:blipFill>
        <p:spPr>
          <a:xfrm>
            <a:off x="838200" y="1825625"/>
            <a:ext cx="5181600" cy="2914650"/>
          </a:xfrm>
          <a:prstGeom prst="rect">
            <a:avLst/>
          </a:prstGeom>
        </p:spPr>
      </p:pic>
    </p:spTree>
    <p:extLst>
      <p:ext uri="{BB962C8B-B14F-4D97-AF65-F5344CB8AC3E}">
        <p14:creationId xmlns:p14="http://schemas.microsoft.com/office/powerpoint/2010/main" val="41235894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9"/>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9"/>
                                        </p:tgtEl>
                                      </p:cBhvr>
                                    </p:cmd>
                                  </p:childTnLst>
                                </p:cTn>
                              </p:par>
                            </p:childTnLst>
                          </p:cTn>
                        </p:par>
                      </p:childTnLst>
                    </p:cTn>
                  </p:par>
                </p:childTnLst>
              </p:cTn>
              <p:nextCondLst>
                <p:cond evt="onClick" delay="0">
                  <p:tgtEl>
                    <p:spTgt spid="9"/>
                  </p:tgtEl>
                </p:cond>
              </p:nextCondLst>
            </p:seq>
            <p:video>
              <p:cMediaNode vol="80000">
                <p:cTn id="12" fill="hold" display="0">
                  <p:stCondLst>
                    <p:cond delay="indefinite"/>
                  </p:stCondLst>
                </p:cTn>
                <p:tgtEl>
                  <p:spTgt spid="9"/>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D7BCC4E-7A52-45D1-91AB-3286194DD22F}"/>
              </a:ext>
            </a:extLst>
          </p:cNvPr>
          <p:cNvSpPr>
            <a:spLocks noGrp="1"/>
          </p:cNvSpPr>
          <p:nvPr>
            <p:ph type="title"/>
          </p:nvPr>
        </p:nvSpPr>
        <p:spPr/>
        <p:txBody>
          <a:bodyPr/>
          <a:lstStyle/>
          <a:p>
            <a:r>
              <a:rPr lang="hu-HU" b="1" dirty="0"/>
              <a:t>Opening </a:t>
            </a:r>
            <a:r>
              <a:rPr lang="hu-HU" b="1" dirty="0" err="1"/>
              <a:t>hours</a:t>
            </a:r>
            <a:r>
              <a:rPr lang="hu-HU" b="1" dirty="0"/>
              <a:t> of </a:t>
            </a:r>
            <a:r>
              <a:rPr lang="hu-HU" b="1" dirty="0" err="1"/>
              <a:t>buildings</a:t>
            </a:r>
            <a:r>
              <a:rPr lang="hu-HU" dirty="0"/>
              <a:t>
</a:t>
            </a:r>
          </a:p>
        </p:txBody>
      </p:sp>
      <p:sp>
        <p:nvSpPr>
          <p:cNvPr id="3" name="Tartalom helye 2">
            <a:extLst>
              <a:ext uri="{FF2B5EF4-FFF2-40B4-BE49-F238E27FC236}">
                <a16:creationId xmlns:a16="http://schemas.microsoft.com/office/drawing/2014/main" id="{17367486-7FAF-4C68-A9A6-38DAC51C34DF}"/>
              </a:ext>
            </a:extLst>
          </p:cNvPr>
          <p:cNvSpPr>
            <a:spLocks noGrp="1"/>
          </p:cNvSpPr>
          <p:nvPr>
            <p:ph idx="1"/>
          </p:nvPr>
        </p:nvSpPr>
        <p:spPr>
          <a:xfrm>
            <a:off x="838200" y="1825625"/>
            <a:ext cx="10515600" cy="3441319"/>
          </a:xfrm>
        </p:spPr>
        <p:txBody>
          <a:bodyPr vert="horz" lIns="91440" tIns="45720" rIns="91440" bIns="45720" rtlCol="0" anchor="t">
            <a:normAutofit/>
          </a:bodyPr>
          <a:lstStyle/>
          <a:p>
            <a:r>
              <a:rPr lang="en-US"/>
              <a:t>Entry to the IK building is currently solved with an access</a:t>
            </a:r>
            <a:r>
              <a:rPr lang="hu-HU"/>
              <a:t> </a:t>
            </a:r>
            <a:r>
              <a:rPr lang="en-US"/>
              <a:t>card/reception assistance, the rear entrance is closed. </a:t>
            </a:r>
          </a:p>
          <a:p>
            <a:r>
              <a:rPr lang="en-US"/>
              <a:t>Students may enter the building only in particularly justified cases, in which case the request can be made at </a:t>
            </a:r>
            <a:r>
              <a:rPr lang="en-US" b="1">
                <a:hlinkClick r:id="rId2"/>
              </a:rPr>
              <a:t>corona@inf.unideb.hu</a:t>
            </a:r>
            <a:r>
              <a:rPr lang="en-US"/>
              <a:t>  e-mail address. </a:t>
            </a:r>
            <a:br>
              <a:rPr lang="en-US"/>
            </a:br>
            <a:endParaRPr lang="hu-HU">
              <a:cs typeface="Calibri"/>
            </a:endParaRPr>
          </a:p>
        </p:txBody>
      </p:sp>
    </p:spTree>
    <p:extLst>
      <p:ext uri="{BB962C8B-B14F-4D97-AF65-F5344CB8AC3E}">
        <p14:creationId xmlns:p14="http://schemas.microsoft.com/office/powerpoint/2010/main" val="19186811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534F248-450B-427A-AEDE-4D0C2CA4BE7A}"/>
              </a:ext>
            </a:extLst>
          </p:cNvPr>
          <p:cNvSpPr>
            <a:spLocks noGrp="1"/>
          </p:cNvSpPr>
          <p:nvPr>
            <p:ph type="title"/>
          </p:nvPr>
        </p:nvSpPr>
        <p:spPr/>
        <p:txBody>
          <a:bodyPr>
            <a:normAutofit fontScale="90000"/>
          </a:bodyPr>
          <a:lstStyle/>
          <a:p>
            <a:r>
              <a:rPr lang="en-US" b="1" dirty="0"/>
              <a:t>General distance learning procedure for students</a:t>
            </a:r>
            <a:r>
              <a:rPr lang="en-US" dirty="0"/>
              <a:t>
</a:t>
            </a:r>
            <a:endParaRPr lang="hu-HU" dirty="0"/>
          </a:p>
        </p:txBody>
      </p:sp>
      <p:sp>
        <p:nvSpPr>
          <p:cNvPr id="3" name="Tartalom helye 2">
            <a:extLst>
              <a:ext uri="{FF2B5EF4-FFF2-40B4-BE49-F238E27FC236}">
                <a16:creationId xmlns:a16="http://schemas.microsoft.com/office/drawing/2014/main" id="{07057119-11C1-4390-BEA7-6182FC3C7EEB}"/>
              </a:ext>
            </a:extLst>
          </p:cNvPr>
          <p:cNvSpPr>
            <a:spLocks noGrp="1"/>
          </p:cNvSpPr>
          <p:nvPr>
            <p:ph idx="1"/>
          </p:nvPr>
        </p:nvSpPr>
        <p:spPr>
          <a:xfrm>
            <a:off x="838200" y="1690688"/>
            <a:ext cx="10515600" cy="4351338"/>
          </a:xfrm>
        </p:spPr>
        <p:txBody>
          <a:bodyPr vert="horz" lIns="91440" tIns="45720" rIns="91440" bIns="45720" rtlCol="0" anchor="t">
            <a:normAutofit/>
          </a:bodyPr>
          <a:lstStyle/>
          <a:p>
            <a:r>
              <a:rPr lang="en-US"/>
              <a:t>According to the regulations of the University of Debrecen, the Faculty of Informatics organizes distance learning from 23 March 2020 until its withdrawal.</a:t>
            </a:r>
            <a:endParaRPr lang="hu-HU"/>
          </a:p>
          <a:p>
            <a:r>
              <a:rPr lang="en-US"/>
              <a:t>During distance learning, students are not allowed to enter the educational building.</a:t>
            </a:r>
            <a:r>
              <a:rPr lang="hu-HU"/>
              <a:t> </a:t>
            </a:r>
            <a:endParaRPr lang="hu-HU">
              <a:cs typeface="Calibri"/>
            </a:endParaRPr>
          </a:p>
          <a:p>
            <a:r>
              <a:rPr lang="hu-HU"/>
              <a:t>During </a:t>
            </a:r>
            <a:r>
              <a:rPr lang="hu-HU" err="1"/>
              <a:t>distance</a:t>
            </a:r>
            <a:r>
              <a:rPr lang="hu-HU"/>
              <a:t> </a:t>
            </a:r>
            <a:r>
              <a:rPr lang="hu-HU" err="1"/>
              <a:t>education</a:t>
            </a:r>
            <a:r>
              <a:rPr lang="hu-HU"/>
              <a:t>, </a:t>
            </a:r>
            <a:r>
              <a:rPr lang="hu-HU" err="1"/>
              <a:t>the</a:t>
            </a:r>
            <a:r>
              <a:rPr lang="hu-HU"/>
              <a:t> </a:t>
            </a:r>
            <a:r>
              <a:rPr lang="hu-HU" err="1"/>
              <a:t>Faculty</a:t>
            </a:r>
            <a:r>
              <a:rPr lang="hu-HU"/>
              <a:t> of </a:t>
            </a:r>
            <a:r>
              <a:rPr lang="hu-HU" err="1"/>
              <a:t>Informatics</a:t>
            </a:r>
            <a:r>
              <a:rPr lang="hu-HU"/>
              <a:t> </a:t>
            </a:r>
            <a:r>
              <a:rPr lang="hu-HU" err="1"/>
              <a:t>will</a:t>
            </a:r>
            <a:r>
              <a:rPr lang="hu-HU"/>
              <a:t> </a:t>
            </a:r>
            <a:r>
              <a:rPr lang="hu-HU" err="1"/>
              <a:t>use</a:t>
            </a:r>
            <a:r>
              <a:rPr lang="hu-HU"/>
              <a:t> </a:t>
            </a:r>
            <a:r>
              <a:rPr lang="hu-HU" err="1"/>
              <a:t>the</a:t>
            </a:r>
            <a:r>
              <a:rPr lang="hu-HU">
                <a:solidFill>
                  <a:srgbClr val="FF0000"/>
                </a:solidFill>
              </a:rPr>
              <a:t> </a:t>
            </a:r>
            <a:r>
              <a:rPr lang="hu-HU">
                <a:solidFill>
                  <a:srgbClr val="FF0000"/>
                </a:solidFill>
                <a:hlinkClick r:id="rId2"/>
              </a:rPr>
              <a:t>Moodle e-learning system of the University of Debrecen</a:t>
            </a:r>
            <a:r>
              <a:rPr lang="hu-HU">
                <a:solidFill>
                  <a:srgbClr val="FF0000"/>
                </a:solidFill>
              </a:rPr>
              <a:t> </a:t>
            </a:r>
            <a:r>
              <a:rPr lang="hu-HU" err="1"/>
              <a:t>for</a:t>
            </a:r>
            <a:r>
              <a:rPr lang="hu-HU"/>
              <a:t> </a:t>
            </a:r>
            <a:r>
              <a:rPr lang="hu-HU" err="1"/>
              <a:t>official</a:t>
            </a:r>
            <a:r>
              <a:rPr lang="hu-HU"/>
              <a:t> </a:t>
            </a:r>
            <a:r>
              <a:rPr lang="hu-HU" err="1"/>
              <a:t>course</a:t>
            </a:r>
            <a:r>
              <a:rPr lang="hu-HU"/>
              <a:t> </a:t>
            </a:r>
            <a:r>
              <a:rPr lang="hu-HU" err="1"/>
              <a:t>administration</a:t>
            </a:r>
            <a:r>
              <a:rPr lang="hu-HU"/>
              <a:t>. </a:t>
            </a:r>
            <a:r>
              <a:rPr lang="hu-HU" err="1">
                <a:ea typeface="+mn-lt"/>
                <a:cs typeface="+mn-lt"/>
              </a:rPr>
              <a:t>All</a:t>
            </a:r>
            <a:r>
              <a:rPr lang="hu-HU">
                <a:ea typeface="+mn-lt"/>
                <a:cs typeface="+mn-lt"/>
              </a:rPr>
              <a:t> </a:t>
            </a:r>
            <a:r>
              <a:rPr lang="hu-HU" err="1">
                <a:ea typeface="+mn-lt"/>
                <a:cs typeface="+mn-lt"/>
              </a:rPr>
              <a:t>university</a:t>
            </a:r>
            <a:r>
              <a:rPr lang="hu-HU">
                <a:ea typeface="+mn-lt"/>
                <a:cs typeface="+mn-lt"/>
              </a:rPr>
              <a:t> </a:t>
            </a:r>
            <a:r>
              <a:rPr lang="hu-HU" err="1">
                <a:ea typeface="+mn-lt"/>
                <a:cs typeface="+mn-lt"/>
              </a:rPr>
              <a:t>students</a:t>
            </a:r>
            <a:r>
              <a:rPr lang="hu-HU">
                <a:ea typeface="+mn-lt"/>
                <a:cs typeface="+mn-lt"/>
              </a:rPr>
              <a:t> </a:t>
            </a:r>
            <a:r>
              <a:rPr lang="hu-HU" err="1">
                <a:ea typeface="+mn-lt"/>
                <a:cs typeface="+mn-lt"/>
              </a:rPr>
              <a:t>have</a:t>
            </a:r>
            <a:r>
              <a:rPr lang="hu-HU">
                <a:ea typeface="+mn-lt"/>
                <a:cs typeface="+mn-lt"/>
              </a:rPr>
              <a:t> </a:t>
            </a:r>
            <a:r>
              <a:rPr lang="hu-HU" err="1">
                <a:ea typeface="+mn-lt"/>
                <a:cs typeface="+mn-lt"/>
              </a:rPr>
              <a:t>access</a:t>
            </a:r>
            <a:r>
              <a:rPr lang="hu-HU">
                <a:ea typeface="+mn-lt"/>
                <a:cs typeface="+mn-lt"/>
              </a:rPr>
              <a:t> </a:t>
            </a:r>
            <a:r>
              <a:rPr lang="hu-HU" err="1">
                <a:ea typeface="+mn-lt"/>
                <a:cs typeface="+mn-lt"/>
              </a:rPr>
              <a:t>to</a:t>
            </a:r>
            <a:r>
              <a:rPr lang="hu-HU">
                <a:ea typeface="+mn-lt"/>
                <a:cs typeface="+mn-lt"/>
              </a:rPr>
              <a:t> </a:t>
            </a:r>
            <a:r>
              <a:rPr lang="hu-HU" err="1">
                <a:ea typeface="+mn-lt"/>
                <a:cs typeface="+mn-lt"/>
              </a:rPr>
              <a:t>the</a:t>
            </a:r>
            <a:r>
              <a:rPr lang="hu-HU">
                <a:ea typeface="+mn-lt"/>
                <a:cs typeface="+mn-lt"/>
              </a:rPr>
              <a:t> </a:t>
            </a:r>
            <a:r>
              <a:rPr lang="hu-HU" err="1">
                <a:ea typeface="+mn-lt"/>
                <a:cs typeface="+mn-lt"/>
              </a:rPr>
              <a:t>system</a:t>
            </a:r>
            <a:r>
              <a:rPr lang="hu-HU">
                <a:ea typeface="+mn-lt"/>
                <a:cs typeface="+mn-lt"/>
              </a:rPr>
              <a:t>.</a:t>
            </a:r>
            <a:br>
              <a:rPr lang="hu-HU">
                <a:ea typeface="+mn-lt"/>
                <a:cs typeface="+mn-lt"/>
              </a:rPr>
            </a:br>
            <a:endParaRPr lang="hu-HU">
              <a:ea typeface="+mn-lt"/>
              <a:cs typeface="+mn-lt"/>
            </a:endParaRPr>
          </a:p>
        </p:txBody>
      </p:sp>
    </p:spTree>
    <p:extLst>
      <p:ext uri="{BB962C8B-B14F-4D97-AF65-F5344CB8AC3E}">
        <p14:creationId xmlns:p14="http://schemas.microsoft.com/office/powerpoint/2010/main" val="37522541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B10F80D-DDFF-49CD-B8EA-3A15C01B8F65}"/>
              </a:ext>
            </a:extLst>
          </p:cNvPr>
          <p:cNvSpPr>
            <a:spLocks noGrp="1"/>
          </p:cNvSpPr>
          <p:nvPr>
            <p:ph type="title"/>
          </p:nvPr>
        </p:nvSpPr>
        <p:spPr/>
        <p:txBody>
          <a:bodyPr/>
          <a:lstStyle/>
          <a:p>
            <a:r>
              <a:rPr lang="hu-HU" b="1" dirty="0" err="1"/>
              <a:t>Moodle</a:t>
            </a:r>
            <a:endParaRPr lang="hu-HU" b="1" dirty="0"/>
          </a:p>
        </p:txBody>
      </p:sp>
      <p:sp>
        <p:nvSpPr>
          <p:cNvPr id="3" name="Tartalom helye 2">
            <a:extLst>
              <a:ext uri="{FF2B5EF4-FFF2-40B4-BE49-F238E27FC236}">
                <a16:creationId xmlns:a16="http://schemas.microsoft.com/office/drawing/2014/main" id="{25F34C7C-5F3B-4E35-9EC5-114EA3A895FD}"/>
              </a:ext>
            </a:extLst>
          </p:cNvPr>
          <p:cNvSpPr>
            <a:spLocks noGrp="1"/>
          </p:cNvSpPr>
          <p:nvPr>
            <p:ph idx="1"/>
          </p:nvPr>
        </p:nvSpPr>
        <p:spPr>
          <a:xfrm>
            <a:off x="838200" y="1690688"/>
            <a:ext cx="10515600" cy="4351338"/>
          </a:xfrm>
        </p:spPr>
        <p:txBody>
          <a:bodyPr vert="horz" lIns="91440" tIns="45720" rIns="91440" bIns="45720" rtlCol="0" anchor="t">
            <a:normAutofit/>
          </a:bodyPr>
          <a:lstStyle/>
          <a:p>
            <a:pPr fontAlgn="base"/>
            <a:r>
              <a:rPr lang="en-US" dirty="0"/>
              <a:t>The content of the curriculum to be taught does not change, the provisions of the accepted syllabus at the beginning of this semester shall continue to apply. However, the way of learning is adapted to technical possibilities.</a:t>
            </a:r>
            <a:r>
              <a:rPr lang="hu-HU" dirty="0"/>
              <a:t>  </a:t>
            </a:r>
          </a:p>
          <a:p>
            <a:pPr fontAlgn="base"/>
            <a:r>
              <a:rPr lang="en-US" dirty="0"/>
              <a:t>The continuously updated </a:t>
            </a:r>
            <a:r>
              <a:rPr lang="hu-HU" dirty="0">
                <a:hlinkClick r:id="rId2"/>
              </a:rPr>
              <a:t>https://inf.unideb.hu/en/distance-learning</a:t>
            </a:r>
            <a:r>
              <a:rPr lang="hu-HU" dirty="0"/>
              <a:t> </a:t>
            </a:r>
            <a:r>
              <a:rPr lang="en-US" dirty="0"/>
              <a:t>website provides support for distance learning.
Lecturers will </a:t>
            </a:r>
            <a:r>
              <a:rPr lang="hu-HU" dirty="0" err="1"/>
              <a:t>register</a:t>
            </a:r>
            <a:r>
              <a:rPr lang="hu-HU" dirty="0"/>
              <a:t> </a:t>
            </a:r>
            <a:r>
              <a:rPr lang="en-US" dirty="0"/>
              <a:t>course materials continuously in the e-learning system</a:t>
            </a:r>
            <a:r>
              <a:rPr lang="hu-HU" dirty="0"/>
              <a:t>. </a:t>
            </a:r>
            <a:r>
              <a:rPr lang="en-US" dirty="0"/>
              <a:t>Students may use the course materials for their own learning purposes only, complying with copyright and GDPR provisions</a:t>
            </a:r>
            <a:r>
              <a:rPr lang="hu-HU" dirty="0"/>
              <a:t>.  </a:t>
            </a:r>
            <a:endParaRPr lang="hu-HU" dirty="0">
              <a:cs typeface="Calibri"/>
            </a:endParaRPr>
          </a:p>
          <a:p>
            <a:endParaRPr lang="hu-HU" dirty="0"/>
          </a:p>
        </p:txBody>
      </p:sp>
    </p:spTree>
    <p:extLst>
      <p:ext uri="{BB962C8B-B14F-4D97-AF65-F5344CB8AC3E}">
        <p14:creationId xmlns:p14="http://schemas.microsoft.com/office/powerpoint/2010/main" val="26464573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1BE62A-EC07-41AC-8170-71DB6F1CA4A1}"/>
              </a:ext>
            </a:extLst>
          </p:cNvPr>
          <p:cNvSpPr>
            <a:spLocks noGrp="1"/>
          </p:cNvSpPr>
          <p:nvPr>
            <p:ph type="title"/>
          </p:nvPr>
        </p:nvSpPr>
        <p:spPr>
          <a:xfrm>
            <a:off x="297348" y="617518"/>
            <a:ext cx="4298402" cy="1187650"/>
          </a:xfrm>
        </p:spPr>
        <p:txBody>
          <a:bodyPr>
            <a:normAutofit fontScale="90000"/>
          </a:bodyPr>
          <a:lstStyle/>
          <a:p>
            <a:pPr algn="ctr"/>
            <a:r>
              <a:rPr lang="hu-HU" sz="5300" dirty="0" err="1">
                <a:cs typeface="Calibri Light"/>
              </a:rPr>
              <a:t>Moodle</a:t>
            </a:r>
            <a:r>
              <a:rPr lang="hu-HU" sz="5300" dirty="0">
                <a:cs typeface="Calibri Light"/>
              </a:rPr>
              <a:t> </a:t>
            </a:r>
            <a:r>
              <a:rPr lang="hu-HU" sz="5300" dirty="0" err="1">
                <a:cs typeface="Calibri Light"/>
              </a:rPr>
              <a:t>system</a:t>
            </a:r>
            <a:r>
              <a:rPr lang="hu-HU" dirty="0">
                <a:cs typeface="Calibri Light"/>
              </a:rPr>
              <a:t>
</a:t>
            </a:r>
            <a:endParaRPr lang="hu-HU" dirty="0"/>
          </a:p>
        </p:txBody>
      </p:sp>
      <p:sp>
        <p:nvSpPr>
          <p:cNvPr id="3" name="Tartalom helye 2">
            <a:extLst>
              <a:ext uri="{FF2B5EF4-FFF2-40B4-BE49-F238E27FC236}">
                <a16:creationId xmlns:a16="http://schemas.microsoft.com/office/drawing/2014/main" id="{BC520391-77E7-4AAA-8DF3-E99B2A8DA2A9}"/>
              </a:ext>
            </a:extLst>
          </p:cNvPr>
          <p:cNvSpPr>
            <a:spLocks noGrp="1"/>
          </p:cNvSpPr>
          <p:nvPr>
            <p:ph idx="1"/>
          </p:nvPr>
        </p:nvSpPr>
        <p:spPr/>
        <p:txBody>
          <a:bodyPr/>
          <a:lstStyle/>
          <a:p>
            <a:endParaRPr lang="hu-HU"/>
          </a:p>
        </p:txBody>
      </p:sp>
      <p:sp>
        <p:nvSpPr>
          <p:cNvPr id="6" name="Szöveg helye 5">
            <a:extLst>
              <a:ext uri="{FF2B5EF4-FFF2-40B4-BE49-F238E27FC236}">
                <a16:creationId xmlns:a16="http://schemas.microsoft.com/office/drawing/2014/main" id="{CFF7FC7B-99B8-407A-864F-E705D251C969}"/>
              </a:ext>
            </a:extLst>
          </p:cNvPr>
          <p:cNvSpPr>
            <a:spLocks noGrp="1"/>
          </p:cNvSpPr>
          <p:nvPr>
            <p:ph type="body" sz="half" idx="2"/>
          </p:nvPr>
        </p:nvSpPr>
        <p:spPr>
          <a:xfrm>
            <a:off x="297348" y="2057400"/>
            <a:ext cx="4590915" cy="427792"/>
          </a:xfrm>
        </p:spPr>
        <p:txBody>
          <a:bodyPr vert="horz" lIns="91440" tIns="45720" rIns="91440" bIns="45720" rtlCol="0" anchor="t">
            <a:noAutofit/>
          </a:bodyPr>
          <a:lstStyle/>
          <a:p>
            <a:r>
              <a:rPr lang="hu-HU" sz="2800">
                <a:ea typeface="+mn-lt"/>
                <a:cs typeface="+mn-lt"/>
                <a:hlinkClick r:id="rId3"/>
              </a:rPr>
              <a:t>https://elearning.unideb.hu/?lang=en</a:t>
            </a:r>
            <a:endParaRPr lang="hu-HU" sz="2800">
              <a:cs typeface="Calibri"/>
            </a:endParaRPr>
          </a:p>
        </p:txBody>
      </p:sp>
      <p:pic>
        <p:nvPicPr>
          <p:cNvPr id="5" name="Kép 4">
            <a:hlinkClick r:id="" action="ppaction://media"/>
            <a:extLst>
              <a:ext uri="{FF2B5EF4-FFF2-40B4-BE49-F238E27FC236}">
                <a16:creationId xmlns:a16="http://schemas.microsoft.com/office/drawing/2014/main" id="{45A8E6FA-EACA-461C-90C6-7793D7262E41}"/>
              </a:ext>
            </a:extLst>
          </p:cNvPr>
          <p:cNvPicPr>
            <a:picLocks noRot="1" noChangeAspect="1"/>
          </p:cNvPicPr>
          <p:nvPr>
            <a:videoFile r:link="rId1"/>
          </p:nvPr>
        </p:nvPicPr>
        <p:blipFill>
          <a:blip r:embed="rId4"/>
          <a:stretch>
            <a:fillRect/>
          </a:stretch>
        </p:blipFill>
        <p:spPr>
          <a:xfrm>
            <a:off x="5177069" y="980757"/>
            <a:ext cx="6185759" cy="4861510"/>
          </a:xfrm>
          <a:prstGeom prst="rect">
            <a:avLst/>
          </a:prstGeom>
        </p:spPr>
      </p:pic>
    </p:spTree>
    <p:extLst>
      <p:ext uri="{BB962C8B-B14F-4D97-AF65-F5344CB8AC3E}">
        <p14:creationId xmlns:p14="http://schemas.microsoft.com/office/powerpoint/2010/main" val="9913383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80A41AF-3B8C-4A05-A029-C1CC22952CB1}"/>
              </a:ext>
            </a:extLst>
          </p:cNvPr>
          <p:cNvSpPr>
            <a:spLocks noGrp="1"/>
          </p:cNvSpPr>
          <p:nvPr>
            <p:ph type="title"/>
          </p:nvPr>
        </p:nvSpPr>
        <p:spPr>
          <a:xfrm>
            <a:off x="838200" y="365125"/>
            <a:ext cx="10515600" cy="1262507"/>
          </a:xfrm>
        </p:spPr>
        <p:txBody>
          <a:bodyPr>
            <a:normAutofit/>
          </a:bodyPr>
          <a:lstStyle/>
          <a:p>
            <a:r>
              <a:rPr lang="en-US" b="1" dirty="0"/>
              <a:t>Lectures</a:t>
            </a:r>
            <a:r>
              <a:rPr lang="hu-HU" dirty="0"/>
              <a:t> (</a:t>
            </a:r>
            <a:r>
              <a:rPr lang="en-US" b="1" dirty="0"/>
              <a:t>all forms of training</a:t>
            </a:r>
            <a:r>
              <a:rPr lang="hu-HU" dirty="0"/>
              <a:t>) </a:t>
            </a:r>
          </a:p>
        </p:txBody>
      </p:sp>
      <p:sp>
        <p:nvSpPr>
          <p:cNvPr id="3" name="Tartalom helye 2">
            <a:extLst>
              <a:ext uri="{FF2B5EF4-FFF2-40B4-BE49-F238E27FC236}">
                <a16:creationId xmlns:a16="http://schemas.microsoft.com/office/drawing/2014/main" id="{930A8609-8C40-40B0-A53F-860D240A8069}"/>
              </a:ext>
            </a:extLst>
          </p:cNvPr>
          <p:cNvSpPr>
            <a:spLocks noGrp="1"/>
          </p:cNvSpPr>
          <p:nvPr>
            <p:ph idx="1"/>
          </p:nvPr>
        </p:nvSpPr>
        <p:spPr>
          <a:xfrm>
            <a:off x="838200" y="1627632"/>
            <a:ext cx="10515600" cy="4351338"/>
          </a:xfrm>
        </p:spPr>
        <p:txBody>
          <a:bodyPr vert="horz" lIns="91440" tIns="45720" rIns="91440" bIns="45720" rtlCol="0" anchor="t">
            <a:normAutofit/>
          </a:bodyPr>
          <a:lstStyle/>
          <a:p>
            <a:r>
              <a:rPr lang="en-US"/>
              <a:t>The content of the presentations are the same as the professional material previously published in syllabus.</a:t>
            </a:r>
            <a:endParaRPr lang="hu-HU"/>
          </a:p>
          <a:p>
            <a:r>
              <a:rPr lang="en-US"/>
              <a:t>During distance learning, the lecturer, following schedule provides 1 online consultation time per minimum 3 lectures throughout the lecture (typically 100 minutes). Online availability times will be registered in Moodle. </a:t>
            </a:r>
            <a:endParaRPr lang="hu-HU"/>
          </a:p>
          <a:p>
            <a:r>
              <a:rPr lang="en-US"/>
              <a:t>Replacement of lectures happens as usual: by replacing of the lecturer. In default of replacement, new appointment will be made with the students and the differences will be recorded in the Moodle system.</a:t>
            </a:r>
            <a:endParaRPr lang="hu-HU"/>
          </a:p>
        </p:txBody>
      </p:sp>
    </p:spTree>
    <p:extLst>
      <p:ext uri="{BB962C8B-B14F-4D97-AF65-F5344CB8AC3E}">
        <p14:creationId xmlns:p14="http://schemas.microsoft.com/office/powerpoint/2010/main" val="6569631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8C556F50-21E6-4E08-9CAD-E694C48DC09E}"/>
              </a:ext>
            </a:extLst>
          </p:cNvPr>
          <p:cNvSpPr>
            <a:spLocks noGrp="1"/>
          </p:cNvSpPr>
          <p:nvPr>
            <p:ph idx="1"/>
          </p:nvPr>
        </p:nvSpPr>
        <p:spPr>
          <a:xfrm>
            <a:off x="838200" y="1253331"/>
            <a:ext cx="10515600" cy="4351338"/>
          </a:xfrm>
        </p:spPr>
        <p:txBody>
          <a:bodyPr vert="horz" lIns="91440" tIns="45720" rIns="91440" bIns="45720" rtlCol="0" anchor="t">
            <a:normAutofit/>
          </a:bodyPr>
          <a:lstStyle/>
          <a:p>
            <a:pPr fontAlgn="base"/>
            <a:r>
              <a:rPr lang="en-US"/>
              <a:t>The lecturers supplement the material of the lectures with a performance evaluation that is suitable for the students to continuously measure their progress. S</a:t>
            </a:r>
            <a:r>
              <a:rPr lang="hu-HU" err="1"/>
              <a:t>tudents</a:t>
            </a:r>
            <a:r>
              <a:rPr lang="hu-HU"/>
              <a:t> </a:t>
            </a:r>
            <a:r>
              <a:rPr lang="hu-HU" err="1"/>
              <a:t>are</a:t>
            </a:r>
            <a:r>
              <a:rPr lang="hu-HU"/>
              <a:t> </a:t>
            </a:r>
            <a:r>
              <a:rPr lang="hu-HU" err="1"/>
              <a:t>asked</a:t>
            </a:r>
            <a:r>
              <a:rPr lang="hu-HU"/>
              <a:t> </a:t>
            </a:r>
            <a:r>
              <a:rPr lang="hu-HU" err="1"/>
              <a:t>to</a:t>
            </a:r>
            <a:r>
              <a:rPr lang="hu-HU"/>
              <a:t> </a:t>
            </a:r>
            <a:r>
              <a:rPr lang="hu-HU" err="1"/>
              <a:t>take</a:t>
            </a:r>
            <a:r>
              <a:rPr lang="hu-HU"/>
              <a:t> </a:t>
            </a:r>
            <a:r>
              <a:rPr lang="hu-HU" err="1"/>
              <a:t>advantage</a:t>
            </a:r>
            <a:r>
              <a:rPr lang="hu-HU"/>
              <a:t> of </a:t>
            </a:r>
            <a:r>
              <a:rPr lang="hu-HU" err="1"/>
              <a:t>these</a:t>
            </a:r>
            <a:r>
              <a:rPr lang="hu-HU"/>
              <a:t> </a:t>
            </a:r>
            <a:r>
              <a:rPr lang="hu-HU" err="1"/>
              <a:t>distance</a:t>
            </a:r>
            <a:r>
              <a:rPr lang="hu-HU"/>
              <a:t> </a:t>
            </a:r>
            <a:r>
              <a:rPr lang="hu-HU" err="1"/>
              <a:t>learning</a:t>
            </a:r>
            <a:r>
              <a:rPr lang="hu-HU"/>
              <a:t> </a:t>
            </a:r>
            <a:r>
              <a:rPr lang="hu-HU" err="1"/>
              <a:t>tools</a:t>
            </a:r>
            <a:r>
              <a:rPr lang="hu-HU"/>
              <a:t> </a:t>
            </a:r>
            <a:r>
              <a:rPr lang="hu-HU" err="1"/>
              <a:t>that</a:t>
            </a:r>
            <a:r>
              <a:rPr lang="hu-HU"/>
              <a:t> </a:t>
            </a:r>
            <a:r>
              <a:rPr lang="hu-HU" err="1"/>
              <a:t>enable</a:t>
            </a:r>
            <a:r>
              <a:rPr lang="hu-HU"/>
              <a:t> </a:t>
            </a:r>
            <a:r>
              <a:rPr lang="hu-HU" err="1"/>
              <a:t>active</a:t>
            </a:r>
            <a:r>
              <a:rPr lang="hu-HU"/>
              <a:t> </a:t>
            </a:r>
            <a:r>
              <a:rPr lang="hu-HU" err="1"/>
              <a:t>learning</a:t>
            </a:r>
            <a:r>
              <a:rPr lang="hu-HU"/>
              <a:t> </a:t>
            </a:r>
            <a:r>
              <a:rPr lang="hu-HU" err="1"/>
              <a:t>during</a:t>
            </a:r>
            <a:r>
              <a:rPr lang="hu-HU"/>
              <a:t> </a:t>
            </a:r>
            <a:r>
              <a:rPr lang="hu-HU" err="1"/>
              <a:t>the</a:t>
            </a:r>
            <a:r>
              <a:rPr lang="hu-HU"/>
              <a:t> </a:t>
            </a:r>
            <a:r>
              <a:rPr lang="hu-HU" err="1"/>
              <a:t>term</a:t>
            </a:r>
            <a:r>
              <a:rPr lang="hu-HU"/>
              <a:t>.</a:t>
            </a:r>
          </a:p>
          <a:p>
            <a:r>
              <a:rPr lang="en-US"/>
              <a:t>During the 1st week of distance learning, each lecturer will ensure the online presence at the time of the class for the duration of the briefing.</a:t>
            </a:r>
            <a:endParaRPr lang="hu-HU"/>
          </a:p>
          <a:p>
            <a:pPr marL="0" indent="0">
              <a:buNone/>
            </a:pPr>
            <a:endParaRPr lang="hu-HU"/>
          </a:p>
        </p:txBody>
      </p:sp>
    </p:spTree>
    <p:extLst>
      <p:ext uri="{BB962C8B-B14F-4D97-AF65-F5344CB8AC3E}">
        <p14:creationId xmlns:p14="http://schemas.microsoft.com/office/powerpoint/2010/main" val="34784582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EBCB1E6098DE604888FD4F1763A86BD9" ma:contentTypeVersion="10" ma:contentTypeDescription="Új dokumentum létrehozása." ma:contentTypeScope="" ma:versionID="420e3cc9552e70ace0416342f2ff72e2">
  <xsd:schema xmlns:xsd="http://www.w3.org/2001/XMLSchema" xmlns:xs="http://www.w3.org/2001/XMLSchema" xmlns:p="http://schemas.microsoft.com/office/2006/metadata/properties" xmlns:ns3="74ced2db-727f-4b8e-a845-a5a48f4f53d5" xmlns:ns4="70b61cf0-6b65-4a47-a570-4a13b1f41d23" targetNamespace="http://schemas.microsoft.com/office/2006/metadata/properties" ma:root="true" ma:fieldsID="9af12f2b735826ccbf05d74f6ed02f25" ns3:_="" ns4:_="">
    <xsd:import namespace="74ced2db-727f-4b8e-a845-a5a48f4f53d5"/>
    <xsd:import namespace="70b61cf0-6b65-4a47-a570-4a13b1f41d2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ced2db-727f-4b8e-a845-a5a48f4f53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b61cf0-6b65-4a47-a570-4a13b1f41d23" elementFormDefault="qualified">
    <xsd:import namespace="http://schemas.microsoft.com/office/2006/documentManagement/types"/>
    <xsd:import namespace="http://schemas.microsoft.com/office/infopath/2007/PartnerControls"/>
    <xsd:element name="SharedWithUsers" ma:index="15"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Megosztva részletekkel" ma:internalName="SharedWithDetails" ma:readOnly="true">
      <xsd:simpleType>
        <xsd:restriction base="dms:Note">
          <xsd:maxLength value="255"/>
        </xsd:restriction>
      </xsd:simpleType>
    </xsd:element>
    <xsd:element name="SharingHintHash" ma:index="17" nillable="true" ma:displayName="Megosztási tipp kivonat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4ED69B-21A2-4B4E-8A44-8B56EE8E04B9}">
  <ds:schemaRefs>
    <ds:schemaRef ds:uri="70b61cf0-6b65-4a47-a570-4a13b1f41d23"/>
    <ds:schemaRef ds:uri="74ced2db-727f-4b8e-a845-a5a48f4f53d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F036BE3-17DE-4007-8DDD-80BD5597982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934890A-40F0-429F-AEEC-0E5F45A084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TotalTime>
  <Words>1352</Words>
  <Application>Microsoft Office PowerPoint</Application>
  <PresentationFormat>Szélesvásznú</PresentationFormat>
  <Paragraphs>65</Paragraphs>
  <Slides>22</Slides>
  <Notes>0</Notes>
  <HiddenSlides>0</HiddenSlides>
  <MMClips>3</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22</vt:i4>
      </vt:variant>
    </vt:vector>
  </HeadingPairs>
  <TitlesOfParts>
    <vt:vector size="26" baseType="lpstr">
      <vt:lpstr>Arial</vt:lpstr>
      <vt:lpstr>Calibri</vt:lpstr>
      <vt:lpstr>Calibri Light</vt:lpstr>
      <vt:lpstr>Office-téma</vt:lpstr>
      <vt:lpstr>General Information  for Students</vt:lpstr>
      <vt:lpstr>General and specific instructions at university level
</vt:lpstr>
      <vt:lpstr> This page containst DEIK general and specific instructionsout the coronavirus.
</vt:lpstr>
      <vt:lpstr>Opening hours of buildings
</vt:lpstr>
      <vt:lpstr>General distance learning procedure for students
</vt:lpstr>
      <vt:lpstr>Moodle</vt:lpstr>
      <vt:lpstr>Moodle system
</vt:lpstr>
      <vt:lpstr>Lectures (all forms of training) </vt:lpstr>
      <vt:lpstr>PowerPoint-bemutató</vt:lpstr>
      <vt:lpstr>Practices / labs (all forms of training)</vt:lpstr>
      <vt:lpstr>PowerPoint-bemutató</vt:lpstr>
      <vt:lpstr>Curriculum of other programs (all forms of training)</vt:lpstr>
      <vt:lpstr>Exams</vt:lpstr>
      <vt:lpstr>Thesis</vt:lpstr>
      <vt:lpstr>Consultation hours</vt:lpstr>
      <vt:lpstr>Addictional Information</vt:lpstr>
      <vt:lpstr>PowerPoint-bemutató</vt:lpstr>
      <vt:lpstr>PowerPoint-bemutató</vt:lpstr>
      <vt:lpstr>Hygienic recommendations</vt:lpstr>
      <vt:lpstr>We call your attention that, due to the high virulence of the disease, young people – while being symptom-free carriers or having mild symptoms only – can represent a direct threat to the lives of those in the older generations; therefore, the responsibility of young people is uniquely important, even in a historic scale, toward the elders, including their own relatives!</vt:lpstr>
      <vt:lpstr>Please stay home!
</vt:lpstr>
      <vt:lpstr>Faculty of Informatics of UD wishes you good job and good health!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Általános tájékoztató Hallgatók részre</dc:title>
  <dc:creator>András Czinke</dc:creator>
  <cp:lastModifiedBy>András Cz.</cp:lastModifiedBy>
  <cp:revision>8</cp:revision>
  <dcterms:created xsi:type="dcterms:W3CDTF">2020-03-20T10:57:32Z</dcterms:created>
  <dcterms:modified xsi:type="dcterms:W3CDTF">2020-03-26T16:25:28Z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0x010100EBCB1E6098DE604888FD4F1763A86BD9</vt:lpwstr>
  </property>
</Properties>
</file>