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80" r:id="rId7"/>
    <p:sldId id="259" r:id="rId8"/>
    <p:sldId id="260" r:id="rId9"/>
    <p:sldId id="262" r:id="rId10"/>
    <p:sldId id="281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8" r:id="rId24"/>
    <p:sldId id="282" r:id="rId25"/>
    <p:sldId id="279" r:id="rId26"/>
    <p:sldId id="276" r:id="rId2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AB54B4-3553-99E3-D858-127025F471BB}" v="467" dt="2020-03-21T10:05:41.832"/>
    <p1510:client id="{100E33FE-A122-8B5C-A618-FC7BF04AE2A1}" v="46" dt="2020-03-21T11:06:51.346"/>
    <p1510:client id="{3280E26B-3B16-C933-188D-C907777DA11C}" v="2" dt="2020-03-21T10:43:45.410"/>
    <p1510:client id="{35D63834-98CF-C46F-BA9F-F9433FDA1D45}" v="44" dt="2020-03-21T10:38:02.888"/>
    <p1510:client id="{3C3F7A8D-3AD0-8DB9-DC6C-F274956E99B9}" v="57" dt="2020-03-21T12:15:11.782"/>
    <p1510:client id="{55F2CB19-7C2B-9BA1-8F2D-BC36117B5219}" v="18" dt="2020-03-22T09:06:29.419"/>
    <p1510:client id="{7AC15496-4145-9B55-9F3D-F67A2DDCC61E}" v="175" dt="2020-03-20T22:26:26.976"/>
    <p1510:client id="{8D7798A4-5C6A-80D4-6D7B-6220320BCE32}" v="19" dt="2020-03-22T09:24:04.734"/>
    <p1510:client id="{DF0CD4D3-67CB-8837-24E1-261D432911D2}" v="44" dt="2020-03-21T12:40:20.204"/>
    <p1510:client id="{EB865750-F89F-B617-294E-10293D13494C}" v="24" dt="2020-03-22T08:51:38.2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ás Czinke" userId="S::czinke.andras@inf.unideb.hu::1ba9ae13-8f5c-4d15-87ea-41085136ed77" providerId="AD" clId="Web-{00AB54B4-3553-99E3-D858-127025F471BB}"/>
    <pc:docChg chg="addSld delSld modSld sldOrd addMainMaster delMainMaster">
      <pc:chgData name="András Czinke" userId="S::czinke.andras@inf.unideb.hu::1ba9ae13-8f5c-4d15-87ea-41085136ed77" providerId="AD" clId="Web-{00AB54B4-3553-99E3-D858-127025F471BB}" dt="2020-03-21T10:05:41.832" v="462" actId="20577"/>
      <pc:docMkLst>
        <pc:docMk/>
      </pc:docMkLst>
      <pc:sldChg chg="modSp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1009130804" sldId="256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009130804" sldId="256"/>
            <ac:spMk id="2" creationId="{31DED524-5863-4BCF-BC1F-B6D28B335238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009130804" sldId="256"/>
            <ac:spMk id="3" creationId="{C499A3FF-AD31-42F0-9122-1104464F5FD6}"/>
          </ac:spMkLst>
        </pc:spChg>
      </pc:sldChg>
      <pc:sldChg chg="addSp delSp modSp mod modClrScheme chgLayout">
        <pc:chgData name="András Czinke" userId="S::czinke.andras@inf.unideb.hu::1ba9ae13-8f5c-4d15-87ea-41085136ed77" providerId="AD" clId="Web-{00AB54B4-3553-99E3-D858-127025F471BB}" dt="2020-03-21T10:04:21.443" v="459" actId="1076"/>
        <pc:sldMkLst>
          <pc:docMk/>
          <pc:sldMk cId="3165664211" sldId="257"/>
        </pc:sldMkLst>
        <pc:spChg chg="mod ord">
          <ac:chgData name="András Czinke" userId="S::czinke.andras@inf.unideb.hu::1ba9ae13-8f5c-4d15-87ea-41085136ed77" providerId="AD" clId="Web-{00AB54B4-3553-99E3-D858-127025F471BB}" dt="2020-03-21T09:54:23.137" v="422"/>
          <ac:spMkLst>
            <pc:docMk/>
            <pc:sldMk cId="3165664211" sldId="257"/>
            <ac:spMk id="2" creationId="{C716D766-8BD3-4453-8BDC-F2BBC11BA029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54:33.949" v="423" actId="14100"/>
          <ac:spMkLst>
            <pc:docMk/>
            <pc:sldMk cId="3165664211" sldId="257"/>
            <ac:spMk id="3" creationId="{28ACB601-A1F3-42C4-B585-8038B152E948}"/>
          </ac:spMkLst>
        </pc:spChg>
        <pc:spChg chg="add mod">
          <ac:chgData name="András Czinke" userId="S::czinke.andras@inf.unideb.hu::1ba9ae13-8f5c-4d15-87ea-41085136ed77" providerId="AD" clId="Web-{00AB54B4-3553-99E3-D858-127025F471BB}" dt="2020-03-21T09:49:22.390" v="408" actId="1076"/>
          <ac:spMkLst>
            <pc:docMk/>
            <pc:sldMk cId="3165664211" sldId="257"/>
            <ac:spMk id="6" creationId="{15C069CC-B218-4E56-B864-52824DFC15AC}"/>
          </ac:spMkLst>
        </pc:spChg>
        <pc:spChg chg="add del mod ord">
          <ac:chgData name="András Czinke" userId="S::czinke.andras@inf.unideb.hu::1ba9ae13-8f5c-4d15-87ea-41085136ed77" providerId="AD" clId="Web-{00AB54B4-3553-99E3-D858-127025F471BB}" dt="2020-03-21T10:02:57.490" v="453"/>
          <ac:spMkLst>
            <pc:docMk/>
            <pc:sldMk cId="3165664211" sldId="257"/>
            <ac:spMk id="9" creationId="{E97693A7-D552-4616-8C8D-65537880779A}"/>
          </ac:spMkLst>
        </pc:spChg>
        <pc:picChg chg="add del mod">
          <ac:chgData name="András Czinke" userId="S::czinke.andras@inf.unideb.hu::1ba9ae13-8f5c-4d15-87ea-41085136ed77" providerId="AD" clId="Web-{00AB54B4-3553-99E3-D858-127025F471BB}" dt="2020-03-21T09:53:14.419" v="416"/>
          <ac:picMkLst>
            <pc:docMk/>
            <pc:sldMk cId="3165664211" sldId="257"/>
            <ac:picMk id="4" creationId="{27AB5B7A-B082-400E-A288-30F396AB0DC5}"/>
          </ac:picMkLst>
        </pc:picChg>
        <pc:picChg chg="add del mod">
          <ac:chgData name="András Czinke" userId="S::czinke.andras@inf.unideb.hu::1ba9ae13-8f5c-4d15-87ea-41085136ed77" providerId="AD" clId="Web-{00AB54B4-3553-99E3-D858-127025F471BB}" dt="2020-03-21T10:03:42.428" v="457"/>
          <ac:picMkLst>
            <pc:docMk/>
            <pc:sldMk cId="3165664211" sldId="257"/>
            <ac:picMk id="7" creationId="{E8154285-B286-4035-84FB-8239371FBB27}"/>
          </ac:picMkLst>
        </pc:picChg>
        <pc:picChg chg="add mod">
          <ac:chgData name="András Czinke" userId="S::czinke.andras@inf.unideb.hu::1ba9ae13-8f5c-4d15-87ea-41085136ed77" providerId="AD" clId="Web-{00AB54B4-3553-99E3-D858-127025F471BB}" dt="2020-03-21T10:04:21.443" v="459" actId="1076"/>
          <ac:picMkLst>
            <pc:docMk/>
            <pc:sldMk cId="3165664211" sldId="257"/>
            <ac:picMk id="10" creationId="{836FA1E0-95F4-402A-8E3D-73B2672ADC92}"/>
          </ac:picMkLst>
        </pc:picChg>
      </pc:sldChg>
      <pc:sldChg chg="modSp del mod modClrScheme chgLayout">
        <pc:chgData name="András Czinke" userId="S::czinke.andras@inf.unideb.hu::1ba9ae13-8f5c-4d15-87ea-41085136ed77" providerId="AD" clId="Web-{00AB54B4-3553-99E3-D858-127025F471BB}" dt="2020-03-21T09:54:09.434" v="421"/>
        <pc:sldMkLst>
          <pc:docMk/>
          <pc:sldMk cId="197931567" sldId="258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97931567" sldId="258"/>
            <ac:spMk id="2" creationId="{D5ACC4EA-9D39-4134-AE5D-ABED2C222D95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97931567" sldId="258"/>
            <ac:spMk id="3" creationId="{CE5770C8-C625-42AB-9F28-B5C9A67C8099}"/>
          </ac:spMkLst>
        </pc:spChg>
      </pc:sldChg>
      <pc:sldChg chg="modSp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1918681128" sldId="259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918681128" sldId="259"/>
            <ac:spMk id="2" creationId="{DD7BCC4E-7A52-45D1-91AB-3286194DD22F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918681128" sldId="259"/>
            <ac:spMk id="3" creationId="{17367486-7FAF-4C68-A9A6-38DAC51C34DF}"/>
          </ac:spMkLst>
        </pc:spChg>
      </pc:sldChg>
      <pc:sldChg chg="modSp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3752254176" sldId="260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3752254176" sldId="260"/>
            <ac:spMk id="2" creationId="{A534F248-450B-427A-AEDE-4D0C2CA4BE7A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3752254176" sldId="260"/>
            <ac:spMk id="3" creationId="{07057119-11C1-4390-BEA7-6182FC3C7EEB}"/>
          </ac:spMkLst>
        </pc:spChg>
      </pc:sldChg>
      <pc:sldChg chg="addSp delSp modSp del mod setBg modClrScheme delDesignElem modShow chgLayout">
        <pc:chgData name="András Czinke" userId="S::czinke.andras@inf.unideb.hu::1ba9ae13-8f5c-4d15-87ea-41085136ed77" providerId="AD" clId="Web-{00AB54B4-3553-99E3-D858-127025F471BB}" dt="2020-03-21T09:35:11.805" v="264"/>
        <pc:sldMkLst>
          <pc:docMk/>
          <pc:sldMk cId="1706779407" sldId="261"/>
        </pc:sldMkLst>
        <pc:spChg chg="mod ord">
          <ac:chgData name="András Czinke" userId="S::czinke.andras@inf.unideb.hu::1ba9ae13-8f5c-4d15-87ea-41085136ed77" providerId="AD" clId="Web-{00AB54B4-3553-99E3-D858-127025F471BB}" dt="2020-03-21T09:34:31.931" v="258" actId="1076"/>
          <ac:spMkLst>
            <pc:docMk/>
            <pc:sldMk cId="1706779407" sldId="261"/>
            <ac:spMk id="2" creationId="{966C26D5-AA4C-4DE3-A536-AF8D7E13A7EF}"/>
          </ac:spMkLst>
        </pc:spChg>
        <pc:spChg chg="del">
          <ac:chgData name="András Czinke" userId="S::czinke.andras@inf.unideb.hu::1ba9ae13-8f5c-4d15-87ea-41085136ed77" providerId="AD" clId="Web-{00AB54B4-3553-99E3-D858-127025F471BB}" dt="2020-03-21T09:20:03.034" v="132"/>
          <ac:spMkLst>
            <pc:docMk/>
            <pc:sldMk cId="1706779407" sldId="261"/>
            <ac:spMk id="3" creationId="{A646D1D4-96A6-40F9-BF0A-9189CE1FEF57}"/>
          </ac:spMkLst>
        </pc:spChg>
        <pc:spChg chg="add del">
          <ac:chgData name="András Czinke" userId="S::czinke.andras@inf.unideb.hu::1ba9ae13-8f5c-4d15-87ea-41085136ed77" providerId="AD" clId="Web-{00AB54B4-3553-99E3-D858-127025F471BB}" dt="2020-03-21T09:32:47.760" v="247"/>
          <ac:spMkLst>
            <pc:docMk/>
            <pc:sldMk cId="1706779407" sldId="261"/>
            <ac:spMk id="6" creationId="{AB45A142-4255-493C-8284-5D566C121B10}"/>
          </ac:spMkLst>
        </pc:spChg>
        <pc:spChg chg="add del mod">
          <ac:chgData name="András Czinke" userId="S::czinke.andras@inf.unideb.hu::1ba9ae13-8f5c-4d15-87ea-41085136ed77" providerId="AD" clId="Web-{00AB54B4-3553-99E3-D858-127025F471BB}" dt="2020-03-21T09:30:49.652" v="226"/>
          <ac:spMkLst>
            <pc:docMk/>
            <pc:sldMk cId="1706779407" sldId="261"/>
            <ac:spMk id="8" creationId="{320C0264-9758-4245-863C-1BDA0FD4C0D9}"/>
          </ac:spMkLst>
        </pc:spChg>
        <pc:spChg chg="add del">
          <ac:chgData name="András Czinke" userId="S::czinke.andras@inf.unideb.hu::1ba9ae13-8f5c-4d15-87ea-41085136ed77" providerId="AD" clId="Web-{00AB54B4-3553-99E3-D858-127025F471BB}" dt="2020-03-21T09:30:16.311" v="220"/>
          <ac:spMkLst>
            <pc:docMk/>
            <pc:sldMk cId="1706779407" sldId="261"/>
            <ac:spMk id="9" creationId="{6753252F-4873-4F63-801D-CC719279A7D5}"/>
          </ac:spMkLst>
        </pc:spChg>
        <pc:spChg chg="add mod">
          <ac:chgData name="András Czinke" userId="S::czinke.andras@inf.unideb.hu::1ba9ae13-8f5c-4d15-87ea-41085136ed77" providerId="AD" clId="Web-{00AB54B4-3553-99E3-D858-127025F471BB}" dt="2020-03-21T09:34:34.993" v="259" actId="1076"/>
          <ac:spMkLst>
            <pc:docMk/>
            <pc:sldMk cId="1706779407" sldId="261"/>
            <ac:spMk id="10" creationId="{3EF7EBB9-4D7F-44D6-87D6-9F70B2363BC5}"/>
          </ac:spMkLst>
        </pc:spChg>
        <pc:spChg chg="add del">
          <ac:chgData name="András Czinke" userId="S::czinke.andras@inf.unideb.hu::1ba9ae13-8f5c-4d15-87ea-41085136ed77" providerId="AD" clId="Web-{00AB54B4-3553-99E3-D858-127025F471BB}" dt="2020-03-21T09:30:16.311" v="220"/>
          <ac:spMkLst>
            <pc:docMk/>
            <pc:sldMk cId="1706779407" sldId="261"/>
            <ac:spMk id="11" creationId="{047C8CCB-F95D-4249-92DD-651249D3535A}"/>
          </ac:spMkLst>
        </pc:spChg>
        <pc:spChg chg="add del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706779407" sldId="261"/>
            <ac:spMk id="15" creationId="{AB45A142-4255-493C-8284-5D566C121B10}"/>
          </ac:spMkLst>
        </pc:spChg>
        <pc:picChg chg="add mod ord">
          <ac:chgData name="András Czinke" userId="S::czinke.andras@inf.unideb.hu::1ba9ae13-8f5c-4d15-87ea-41085136ed77" providerId="AD" clId="Web-{00AB54B4-3553-99E3-D858-127025F471BB}" dt="2020-03-21T09:34:59.524" v="262" actId="1076"/>
          <ac:picMkLst>
            <pc:docMk/>
            <pc:sldMk cId="1706779407" sldId="261"/>
            <ac:picMk id="4" creationId="{C41F38B3-E405-48A7-B248-3F8DAEBC7FF4}"/>
          </ac:picMkLst>
        </pc:picChg>
        <pc:cxnChg chg="add del">
          <ac:chgData name="András Czinke" userId="S::czinke.andras@inf.unideb.hu::1ba9ae13-8f5c-4d15-87ea-41085136ed77" providerId="AD" clId="Web-{00AB54B4-3553-99E3-D858-127025F471BB}" dt="2020-03-21T09:32:47.760" v="247"/>
          <ac:cxnSpMkLst>
            <pc:docMk/>
            <pc:sldMk cId="1706779407" sldId="261"/>
            <ac:cxnSpMk id="7" creationId="{38FB9660-F42F-4313-BBC4-47C007FE484C}"/>
          </ac:cxnSpMkLst>
        </pc:cxnChg>
        <pc:cxnChg chg="add del">
          <ac:chgData name="András Czinke" userId="S::czinke.andras@inf.unideb.hu::1ba9ae13-8f5c-4d15-87ea-41085136ed77" providerId="AD" clId="Web-{00AB54B4-3553-99E3-D858-127025F471BB}" dt="2020-03-21T09:34:06.290" v="254"/>
          <ac:cxnSpMkLst>
            <pc:docMk/>
            <pc:sldMk cId="1706779407" sldId="261"/>
            <ac:cxnSpMk id="17" creationId="{38FB9660-F42F-4313-BBC4-47C007FE484C}"/>
          </ac:cxnSpMkLst>
        </pc:cxnChg>
      </pc:sldChg>
      <pc:sldChg chg="modSp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2646457308" sldId="262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2646457308" sldId="262"/>
            <ac:spMk id="2" creationId="{DB10F80D-DDFF-49CD-B8EA-3A15C01B8F65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2646457308" sldId="262"/>
            <ac:spMk id="3" creationId="{25F34C7C-5F3B-4E35-9EC5-114EA3A895FD}"/>
          </ac:spMkLst>
        </pc:spChg>
      </pc:sldChg>
      <pc:sldChg chg="modSp del mod modClrScheme chgLayout">
        <pc:chgData name="András Czinke" userId="S::czinke.andras@inf.unideb.hu::1ba9ae13-8f5c-4d15-87ea-41085136ed77" providerId="AD" clId="Web-{00AB54B4-3553-99E3-D858-127025F471BB}" dt="2020-03-21T09:38:56.693" v="333"/>
        <pc:sldMkLst>
          <pc:docMk/>
          <pc:sldMk cId="2307665377" sldId="263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2307665377" sldId="263"/>
            <ac:spMk id="2" creationId="{D9D820B5-01C2-4E3E-9DDD-84BC944E5770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2307665377" sldId="263"/>
            <ac:spMk id="3" creationId="{E9E6E4C1-D722-4986-8FEE-8C9C6C89D576}"/>
          </ac:spMkLst>
        </pc:spChg>
      </pc:sldChg>
      <pc:sldChg chg="modSp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656963124" sldId="264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656963124" sldId="264"/>
            <ac:spMk id="2" creationId="{B80A41AF-3B8C-4A05-A029-C1CC22952CB1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656963124" sldId="264"/>
            <ac:spMk id="3" creationId="{930A8609-8C40-40B0-A53F-860D240A8069}"/>
          </ac:spMkLst>
        </pc:spChg>
      </pc:sldChg>
      <pc:sldChg chg="modSp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3478458294" sldId="265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3478458294" sldId="265"/>
            <ac:spMk id="3" creationId="{8C556F50-21E6-4E08-9CAD-E694C48DC09E}"/>
          </ac:spMkLst>
        </pc:spChg>
      </pc:sldChg>
      <pc:sldChg chg="modSp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1688490960" sldId="266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688490960" sldId="266"/>
            <ac:spMk id="2" creationId="{BB479D22-3C81-4098-AD9E-0AE095367138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688490960" sldId="266"/>
            <ac:spMk id="3" creationId="{FBEDDF70-1D65-4516-B8FE-FDB63FB92F5A}"/>
          </ac:spMkLst>
        </pc:spChg>
      </pc:sldChg>
      <pc:sldChg chg="modSp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1515878486" sldId="267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515878486" sldId="267"/>
            <ac:spMk id="3" creationId="{EB3971D2-26BE-4B1E-B9D4-BA1C4B9822DC}"/>
          </ac:spMkLst>
        </pc:spChg>
      </pc:sldChg>
      <pc:sldChg chg="modSp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2491798600" sldId="268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2491798600" sldId="268"/>
            <ac:spMk id="2" creationId="{B694C5B2-832C-4115-9C45-F10C052DEC18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2491798600" sldId="268"/>
            <ac:spMk id="3" creationId="{0640541D-2313-4659-9B88-297492ED130B}"/>
          </ac:spMkLst>
        </pc:spChg>
      </pc:sldChg>
      <pc:sldChg chg="modSp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1597433742" sldId="269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597433742" sldId="269"/>
            <ac:spMk id="2" creationId="{F12034B9-6590-4C1E-A7EC-AE6E64620345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597433742" sldId="269"/>
            <ac:spMk id="3" creationId="{0DFDDE5A-65A6-428C-99BA-AB67A50CD24B}"/>
          </ac:spMkLst>
        </pc:spChg>
      </pc:sldChg>
      <pc:sldChg chg="modSp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1109484117" sldId="270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109484117" sldId="270"/>
            <ac:spMk id="2" creationId="{677CE443-6C83-462E-94D0-D245FE20DF58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109484117" sldId="270"/>
            <ac:spMk id="3" creationId="{3E1BB85C-D438-483E-8EF0-B49A84B2C75E}"/>
          </ac:spMkLst>
        </pc:spChg>
      </pc:sldChg>
      <pc:sldChg chg="modSp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1896862525" sldId="271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896862525" sldId="271"/>
            <ac:spMk id="2" creationId="{834D324D-4B21-4DCD-9ED1-F78AE646B697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896862525" sldId="271"/>
            <ac:spMk id="3" creationId="{7E9E2E33-AB6A-472D-8E36-380F80743CAD}"/>
          </ac:spMkLst>
        </pc:spChg>
      </pc:sldChg>
      <pc:sldChg chg="modSp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1040533364" sldId="272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040533364" sldId="272"/>
            <ac:spMk id="2" creationId="{2740BA2A-594C-400D-8F8C-EE160EAA6DF9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040533364" sldId="272"/>
            <ac:spMk id="3" creationId="{2D07119B-ADF1-4790-A0FE-9E373663343B}"/>
          </ac:spMkLst>
        </pc:spChg>
      </pc:sldChg>
      <pc:sldChg chg="modSp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1393118527" sldId="273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393118527" sldId="273"/>
            <ac:spMk id="2" creationId="{9C1AA65C-87F4-4CB9-9E47-DB5B57790B16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393118527" sldId="273"/>
            <ac:spMk id="3" creationId="{4538FE1C-C034-4F1A-81BE-2FED40FED041}"/>
          </ac:spMkLst>
        </pc:spChg>
      </pc:sldChg>
      <pc:sldChg chg="modSp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307054677" sldId="274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307054677" sldId="274"/>
            <ac:spMk id="3" creationId="{FC99B450-1433-4E3D-A07A-3D99D432951F}"/>
          </ac:spMkLst>
        </pc:spChg>
      </pc:sldChg>
      <pc:sldChg chg="modSp mod modClrScheme chgLayout">
        <pc:chgData name="András Czinke" userId="S::czinke.andras@inf.unideb.hu::1ba9ae13-8f5c-4d15-87ea-41085136ed77" providerId="AD" clId="Web-{00AB54B4-3553-99E3-D858-127025F471BB}" dt="2020-03-21T09:43:18.769" v="365" actId="20577"/>
        <pc:sldMkLst>
          <pc:docMk/>
          <pc:sldMk cId="2346223357" sldId="275"/>
        </pc:sldMkLst>
        <pc:spChg chg="mod ord">
          <ac:chgData name="András Czinke" userId="S::czinke.andras@inf.unideb.hu::1ba9ae13-8f5c-4d15-87ea-41085136ed77" providerId="AD" clId="Web-{00AB54B4-3553-99E3-D858-127025F471BB}" dt="2020-03-21T09:43:18.769" v="365" actId="20577"/>
          <ac:spMkLst>
            <pc:docMk/>
            <pc:sldMk cId="2346223357" sldId="275"/>
            <ac:spMk id="3" creationId="{36A0A6A7-BD13-4E30-9A23-078D3EF36E0E}"/>
          </ac:spMkLst>
        </pc:spChg>
      </pc:sldChg>
      <pc:sldChg chg="modSp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3832505277" sldId="276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3832505277" sldId="276"/>
            <ac:spMk id="2" creationId="{9B24CB8B-8327-4400-9FA3-D113A6725C0D}"/>
          </ac:spMkLst>
        </pc:spChg>
      </pc:sldChg>
      <pc:sldChg chg="modSp del mod modClrScheme chgLayout">
        <pc:chgData name="András Czinke" userId="S::czinke.andras@inf.unideb.hu::1ba9ae13-8f5c-4d15-87ea-41085136ed77" providerId="AD" clId="Web-{00AB54B4-3553-99E3-D858-127025F471BB}" dt="2020-03-21T09:52:07.592" v="411"/>
        <pc:sldMkLst>
          <pc:docMk/>
          <pc:sldMk cId="1204580554" sldId="277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204580554" sldId="277"/>
            <ac:spMk id="2" creationId="{1DF99C0B-2F41-4EF5-A370-0307EDDD8107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1204580554" sldId="277"/>
            <ac:spMk id="3" creationId="{003255FA-6B7F-4346-8BFD-A84C900A4C88}"/>
          </ac:spMkLst>
        </pc:spChg>
      </pc:sldChg>
      <pc:sldChg chg="modSp new mod modClrScheme chgLayout">
        <pc:chgData name="András Czinke" userId="S::czinke.andras@inf.unideb.hu::1ba9ae13-8f5c-4d15-87ea-41085136ed77" providerId="AD" clId="Web-{00AB54B4-3553-99E3-D858-127025F471BB}" dt="2020-03-21T10:05:41.832" v="462" actId="20577"/>
        <pc:sldMkLst>
          <pc:docMk/>
          <pc:sldMk cId="4153739702" sldId="278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4153739702" sldId="278"/>
            <ac:spMk id="2" creationId="{FD89A077-D5F2-4B95-9EB7-A1C86F27A1C3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10:05:41.832" v="462" actId="20577"/>
          <ac:spMkLst>
            <pc:docMk/>
            <pc:sldMk cId="4153739702" sldId="278"/>
            <ac:spMk id="3" creationId="{1CE1868C-4E6B-4750-887B-0F9211FD5040}"/>
          </ac:spMkLst>
        </pc:spChg>
      </pc:sldChg>
      <pc:sldChg chg="addSp delSp modSp new mod modClrScheme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2805936359" sldId="279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2805936359" sldId="279"/>
            <ac:spMk id="2" creationId="{A5B69653-01E3-489E-945B-7B76C3AD32A4}"/>
          </ac:spMkLst>
        </pc:spChg>
        <pc:spChg chg="del">
          <ac:chgData name="András Czinke" userId="S::czinke.andras@inf.unideb.hu::1ba9ae13-8f5c-4d15-87ea-41085136ed77" providerId="AD" clId="Web-{00AB54B4-3553-99E3-D858-127025F471BB}" dt="2020-03-21T08:57:06.736" v="72"/>
          <ac:spMkLst>
            <pc:docMk/>
            <pc:sldMk cId="2805936359" sldId="279"/>
            <ac:spMk id="3" creationId="{F589EB5C-3B24-462B-8A44-24A2894C84F3}"/>
          </ac:spMkLst>
        </pc:spChg>
        <pc:spChg chg="add del mod">
          <ac:chgData name="András Czinke" userId="S::czinke.andras@inf.unideb.hu::1ba9ae13-8f5c-4d15-87ea-41085136ed77" providerId="AD" clId="Web-{00AB54B4-3553-99E3-D858-127025F471BB}" dt="2020-03-21T09:00:31.062" v="116"/>
          <ac:spMkLst>
            <pc:docMk/>
            <pc:sldMk cId="2805936359" sldId="279"/>
            <ac:spMk id="4" creationId="{04FDA198-EE49-4ED9-A7CB-B5E533AB3D0F}"/>
          </ac:spMkLst>
        </pc:spChg>
        <pc:picChg chg="add mod">
          <ac:chgData name="András Czinke" userId="S::czinke.andras@inf.unideb.hu::1ba9ae13-8f5c-4d15-87ea-41085136ed77" providerId="AD" clId="Web-{00AB54B4-3553-99E3-D858-127025F471BB}" dt="2020-03-21T09:00:49.249" v="122" actId="1076"/>
          <ac:picMkLst>
            <pc:docMk/>
            <pc:sldMk cId="2805936359" sldId="279"/>
            <ac:picMk id="5" creationId="{181DACBC-36A8-43C9-8D4E-DA3AE7DB5B03}"/>
          </ac:picMkLst>
        </pc:picChg>
      </pc:sldChg>
      <pc:sldChg chg="addSp delSp modSp new mod setBg modClrScheme setClrOvrMap delDesignElem chgLayout">
        <pc:chgData name="András Czinke" userId="S::czinke.andras@inf.unideb.hu::1ba9ae13-8f5c-4d15-87ea-41085136ed77" providerId="AD" clId="Web-{00AB54B4-3553-99E3-D858-127025F471BB}" dt="2020-03-21T09:34:06.290" v="254"/>
        <pc:sldMkLst>
          <pc:docMk/>
          <pc:sldMk cId="660054686" sldId="280"/>
        </pc:sldMkLst>
        <pc:spChg chg="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660054686" sldId="280"/>
            <ac:spMk id="2" creationId="{66D8D43C-6A06-4DB5-BF74-276E225E0676}"/>
          </ac:spMkLst>
        </pc:spChg>
        <pc:spChg chg="del">
          <ac:chgData name="András Czinke" userId="S::czinke.andras@inf.unideb.hu::1ba9ae13-8f5c-4d15-87ea-41085136ed77" providerId="AD" clId="Web-{00AB54B4-3553-99E3-D858-127025F471BB}" dt="2020-03-21T09:23:31.516" v="141"/>
          <ac:spMkLst>
            <pc:docMk/>
            <pc:sldMk cId="660054686" sldId="280"/>
            <ac:spMk id="3" creationId="{14F85F5F-C36D-47CC-B247-30E801187525}"/>
          </ac:spMkLst>
        </pc:spChg>
        <pc:spChg chg="add mod">
          <ac:chgData name="András Czinke" userId="S::czinke.andras@inf.unideb.hu::1ba9ae13-8f5c-4d15-87ea-41085136ed77" providerId="AD" clId="Web-{00AB54B4-3553-99E3-D858-127025F471BB}" dt="2020-03-21T09:25:57.530" v="191" actId="1076"/>
          <ac:spMkLst>
            <pc:docMk/>
            <pc:sldMk cId="660054686" sldId="280"/>
            <ac:spMk id="6" creationId="{12A1E866-660D-4E73-B569-9B912AF35966}"/>
          </ac:spMkLst>
        </pc:spChg>
        <pc:spChg chg="add mod ord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660054686" sldId="280"/>
            <ac:spMk id="8" creationId="{2FA0D6B5-B011-49EE-83FB-932B00554B2B}"/>
          </ac:spMkLst>
        </pc:spChg>
        <pc:spChg chg="add del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660054686" sldId="280"/>
            <ac:spMk id="11" creationId="{4F74D28C-3268-4E35-8EE1-D92CB4A85A7D}"/>
          </ac:spMkLst>
        </pc:spChg>
        <pc:spChg chg="add del">
          <ac:chgData name="András Czinke" userId="S::czinke.andras@inf.unideb.hu::1ba9ae13-8f5c-4d15-87ea-41085136ed77" providerId="AD" clId="Web-{00AB54B4-3553-99E3-D858-127025F471BB}" dt="2020-03-21T09:34:06.290" v="254"/>
          <ac:spMkLst>
            <pc:docMk/>
            <pc:sldMk cId="660054686" sldId="280"/>
            <ac:spMk id="13" creationId="{58D44E42-C462-4105-BC86-FE75B4E3C4AF}"/>
          </ac:spMkLst>
        </pc:spChg>
        <pc:picChg chg="add mod ord">
          <ac:chgData name="András Czinke" userId="S::czinke.andras@inf.unideb.hu::1ba9ae13-8f5c-4d15-87ea-41085136ed77" providerId="AD" clId="Web-{00AB54B4-3553-99E3-D858-127025F471BB}" dt="2020-03-21T09:26:16.061" v="193" actId="1076"/>
          <ac:picMkLst>
            <pc:docMk/>
            <pc:sldMk cId="660054686" sldId="280"/>
            <ac:picMk id="4" creationId="{259B018E-8209-4486-92FE-054D018AF102}"/>
          </ac:picMkLst>
        </pc:picChg>
      </pc:sldChg>
      <pc:sldChg chg="addSp delSp modSp new del">
        <pc:chgData name="András Czinke" userId="S::czinke.andras@inf.unideb.hu::1ba9ae13-8f5c-4d15-87ea-41085136ed77" providerId="AD" clId="Web-{00AB54B4-3553-99E3-D858-127025F471BB}" dt="2020-03-21T09:23:17.470" v="139"/>
        <pc:sldMkLst>
          <pc:docMk/>
          <pc:sldMk cId="1412924694" sldId="280"/>
        </pc:sldMkLst>
        <pc:spChg chg="del">
          <ac:chgData name="András Czinke" userId="S::czinke.andras@inf.unideb.hu::1ba9ae13-8f5c-4d15-87ea-41085136ed77" providerId="AD" clId="Web-{00AB54B4-3553-99E3-D858-127025F471BB}" dt="2020-03-21T09:16:17.084" v="127"/>
          <ac:spMkLst>
            <pc:docMk/>
            <pc:sldMk cId="1412924694" sldId="280"/>
            <ac:spMk id="2" creationId="{74DB86BA-4F2F-4B62-A76B-77501F024F41}"/>
          </ac:spMkLst>
        </pc:spChg>
        <pc:spChg chg="del">
          <ac:chgData name="András Czinke" userId="S::czinke.andras@inf.unideb.hu::1ba9ae13-8f5c-4d15-87ea-41085136ed77" providerId="AD" clId="Web-{00AB54B4-3553-99E3-D858-127025F471BB}" dt="2020-03-21T09:16:03.896" v="124"/>
          <ac:spMkLst>
            <pc:docMk/>
            <pc:sldMk cId="1412924694" sldId="280"/>
            <ac:spMk id="3" creationId="{A194711E-FFF6-47D4-9C53-C76505033F62}"/>
          </ac:spMkLst>
        </pc:spChg>
        <pc:picChg chg="add mod ord">
          <ac:chgData name="András Czinke" userId="S::czinke.andras@inf.unideb.hu::1ba9ae13-8f5c-4d15-87ea-41085136ed77" providerId="AD" clId="Web-{00AB54B4-3553-99E3-D858-127025F471BB}" dt="2020-03-21T09:16:24.115" v="128" actId="1076"/>
          <ac:picMkLst>
            <pc:docMk/>
            <pc:sldMk cId="1412924694" sldId="280"/>
            <ac:picMk id="4" creationId="{1BCC1976-72A6-4BED-B26C-ADDD31884F87}"/>
          </ac:picMkLst>
        </pc:picChg>
      </pc:sldChg>
      <pc:sldChg chg="addSp modSp new mod ord modClrScheme chgLayout">
        <pc:chgData name="András Czinke" userId="S::czinke.andras@inf.unideb.hu::1ba9ae13-8f5c-4d15-87ea-41085136ed77" providerId="AD" clId="Web-{00AB54B4-3553-99E3-D858-127025F471BB}" dt="2020-03-21T10:02:26.491" v="451" actId="14100"/>
        <pc:sldMkLst>
          <pc:docMk/>
          <pc:sldMk cId="991338309" sldId="281"/>
        </pc:sldMkLst>
        <pc:spChg chg="mod ord">
          <ac:chgData name="András Czinke" userId="S::czinke.andras@inf.unideb.hu::1ba9ae13-8f5c-4d15-87ea-41085136ed77" providerId="AD" clId="Web-{00AB54B4-3553-99E3-D858-127025F471BB}" dt="2020-03-21T09:35:56.305" v="281" actId="1076"/>
          <ac:spMkLst>
            <pc:docMk/>
            <pc:sldMk cId="991338309" sldId="281"/>
            <ac:spMk id="2" creationId="{711BE62A-EC07-41AC-8170-71DB6F1CA4A1}"/>
          </ac:spMkLst>
        </pc:spChg>
        <pc:spChg chg="mod ord">
          <ac:chgData name="András Czinke" userId="S::czinke.andras@inf.unideb.hu::1ba9ae13-8f5c-4d15-87ea-41085136ed77" providerId="AD" clId="Web-{00AB54B4-3553-99E3-D858-127025F471BB}" dt="2020-03-21T09:35:19.040" v="265"/>
          <ac:spMkLst>
            <pc:docMk/>
            <pc:sldMk cId="991338309" sldId="281"/>
            <ac:spMk id="3" creationId="{BC520391-77E7-4AAA-8DF3-E99B2A8DA2A9}"/>
          </ac:spMkLst>
        </pc:spChg>
        <pc:spChg chg="add mod ord">
          <ac:chgData name="András Czinke" userId="S::czinke.andras@inf.unideb.hu::1ba9ae13-8f5c-4d15-87ea-41085136ed77" providerId="AD" clId="Web-{00AB54B4-3553-99E3-D858-127025F471BB}" dt="2020-03-21T09:40:39.807" v="337" actId="1076"/>
          <ac:spMkLst>
            <pc:docMk/>
            <pc:sldMk cId="991338309" sldId="281"/>
            <ac:spMk id="6" creationId="{CFF7FC7B-99B8-407A-864F-E705D251C969}"/>
          </ac:spMkLst>
        </pc:spChg>
        <pc:spChg chg="add mod">
          <ac:chgData name="András Czinke" userId="S::czinke.andras@inf.unideb.hu::1ba9ae13-8f5c-4d15-87ea-41085136ed77" providerId="AD" clId="Web-{00AB54B4-3553-99E3-D858-127025F471BB}" dt="2020-03-21T09:42:11.597" v="360" actId="20577"/>
          <ac:spMkLst>
            <pc:docMk/>
            <pc:sldMk cId="991338309" sldId="281"/>
            <ac:spMk id="7" creationId="{3643D232-7214-4367-9279-54BB3B729B09}"/>
          </ac:spMkLst>
        </pc:spChg>
        <pc:picChg chg="add mod">
          <ac:chgData name="András Czinke" userId="S::czinke.andras@inf.unideb.hu::1ba9ae13-8f5c-4d15-87ea-41085136ed77" providerId="AD" clId="Web-{00AB54B4-3553-99E3-D858-127025F471BB}" dt="2020-03-21T10:02:26.491" v="451" actId="14100"/>
          <ac:picMkLst>
            <pc:docMk/>
            <pc:sldMk cId="991338309" sldId="281"/>
            <ac:picMk id="5" creationId="{45A8E6FA-EACA-461C-90C6-7793D7262E41}"/>
          </ac:picMkLst>
        </pc:picChg>
      </pc:sldChg>
      <pc:sldChg chg="delSp modSp new">
        <pc:chgData name="András Czinke" userId="S::czinke.andras@inf.unideb.hu::1ba9ae13-8f5c-4d15-87ea-41085136ed77" providerId="AD" clId="Web-{00AB54B4-3553-99E3-D858-127025F471BB}" dt="2020-03-21T10:00:38.836" v="445" actId="20577"/>
        <pc:sldMkLst>
          <pc:docMk/>
          <pc:sldMk cId="4095660490" sldId="282"/>
        </pc:sldMkLst>
        <pc:spChg chg="mod">
          <ac:chgData name="András Czinke" userId="S::czinke.andras@inf.unideb.hu::1ba9ae13-8f5c-4d15-87ea-41085136ed77" providerId="AD" clId="Web-{00AB54B4-3553-99E3-D858-127025F471BB}" dt="2020-03-21T10:00:38.836" v="445" actId="20577"/>
          <ac:spMkLst>
            <pc:docMk/>
            <pc:sldMk cId="4095660490" sldId="282"/>
            <ac:spMk id="2" creationId="{3374C279-1C60-457D-994B-E668C2754837}"/>
          </ac:spMkLst>
        </pc:spChg>
        <pc:spChg chg="del">
          <ac:chgData name="András Czinke" userId="S::czinke.andras@inf.unideb.hu::1ba9ae13-8f5c-4d15-87ea-41085136ed77" providerId="AD" clId="Web-{00AB54B4-3553-99E3-D858-127025F471BB}" dt="2020-03-21T09:59:37.758" v="433"/>
          <ac:spMkLst>
            <pc:docMk/>
            <pc:sldMk cId="4095660490" sldId="282"/>
            <ac:spMk id="3" creationId="{4F9101D6-E360-4E92-A417-4767E5F0D4F7}"/>
          </ac:spMkLst>
        </pc:spChg>
      </pc:sldChg>
      <pc:sldMasterChg chg="add del addSldLayout delSldLayout">
        <pc:chgData name="András Czinke" userId="S::czinke.andras@inf.unideb.hu::1ba9ae13-8f5c-4d15-87ea-41085136ed77" providerId="AD" clId="Web-{00AB54B4-3553-99E3-D858-127025F471BB}" dt="2020-03-21T09:34:06.290" v="254"/>
        <pc:sldMasterMkLst>
          <pc:docMk/>
          <pc:sldMasterMk cId="3238676509" sldId="2147483648"/>
        </pc:sldMasterMkLst>
        <pc:sldLayoutChg chg="add del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3238676509" sldId="2147483648"/>
            <pc:sldLayoutMk cId="2339622565" sldId="2147483649"/>
          </pc:sldLayoutMkLst>
        </pc:sldLayoutChg>
        <pc:sldLayoutChg chg="add del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3238676509" sldId="2147483648"/>
            <pc:sldLayoutMk cId="2146330008" sldId="2147483650"/>
          </pc:sldLayoutMkLst>
        </pc:sldLayoutChg>
        <pc:sldLayoutChg chg="add del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3238676509" sldId="2147483648"/>
            <pc:sldLayoutMk cId="1994774591" sldId="2147483651"/>
          </pc:sldLayoutMkLst>
        </pc:sldLayoutChg>
        <pc:sldLayoutChg chg="add del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3238676509" sldId="2147483648"/>
            <pc:sldLayoutMk cId="2142113379" sldId="2147483652"/>
          </pc:sldLayoutMkLst>
        </pc:sldLayoutChg>
        <pc:sldLayoutChg chg="add del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3238676509" sldId="2147483648"/>
            <pc:sldLayoutMk cId="4113761023" sldId="2147483653"/>
          </pc:sldLayoutMkLst>
        </pc:sldLayoutChg>
        <pc:sldLayoutChg chg="add del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3238676509" sldId="2147483648"/>
            <pc:sldLayoutMk cId="393849746" sldId="2147483654"/>
          </pc:sldLayoutMkLst>
        </pc:sldLayoutChg>
        <pc:sldLayoutChg chg="add del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3238676509" sldId="2147483648"/>
            <pc:sldLayoutMk cId="3747913936" sldId="2147483655"/>
          </pc:sldLayoutMkLst>
        </pc:sldLayoutChg>
        <pc:sldLayoutChg chg="add del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3238676509" sldId="2147483648"/>
            <pc:sldLayoutMk cId="2428607493" sldId="2147483656"/>
          </pc:sldLayoutMkLst>
        </pc:sldLayoutChg>
        <pc:sldLayoutChg chg="add del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3238676509" sldId="2147483648"/>
            <pc:sldLayoutMk cId="1668594011" sldId="2147483657"/>
          </pc:sldLayoutMkLst>
        </pc:sldLayoutChg>
        <pc:sldLayoutChg chg="add del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3238676509" sldId="2147483648"/>
            <pc:sldLayoutMk cId="2020729368" sldId="2147483658"/>
          </pc:sldLayoutMkLst>
        </pc:sldLayoutChg>
        <pc:sldLayoutChg chg="add del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3238676509" sldId="2147483648"/>
            <pc:sldLayoutMk cId="2896289677" sldId="2147483659"/>
          </pc:sldLayoutMkLst>
        </pc:sldLayoutChg>
      </pc:sldMasterChg>
      <pc:sldMasterChg chg="add del addSldLayout delSldLayout modSldLayout">
        <pc:chgData name="András Czinke" userId="S::czinke.andras@inf.unideb.hu::1ba9ae13-8f5c-4d15-87ea-41085136ed77" providerId="AD" clId="Web-{00AB54B4-3553-99E3-D858-127025F471BB}" dt="2020-03-21T09:34:06.290" v="254"/>
        <pc:sldMasterMkLst>
          <pc:docMk/>
          <pc:sldMasterMk cId="529047902" sldId="2147483660"/>
        </pc:sldMasterMkLst>
        <pc:sldLayoutChg chg="add del mod replId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529047902" sldId="2147483660"/>
            <pc:sldLayoutMk cId="1899413511" sldId="2147483661"/>
          </pc:sldLayoutMkLst>
        </pc:sldLayoutChg>
        <pc:sldLayoutChg chg="add del mod replId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529047902" sldId="2147483660"/>
            <pc:sldLayoutMk cId="646918129" sldId="2147483662"/>
          </pc:sldLayoutMkLst>
        </pc:sldLayoutChg>
        <pc:sldLayoutChg chg="add del mod replId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529047902" sldId="2147483660"/>
            <pc:sldLayoutMk cId="563591326" sldId="2147483663"/>
          </pc:sldLayoutMkLst>
        </pc:sldLayoutChg>
        <pc:sldLayoutChg chg="add del mod replId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529047902" sldId="2147483660"/>
            <pc:sldLayoutMk cId="1859311262" sldId="2147483664"/>
          </pc:sldLayoutMkLst>
        </pc:sldLayoutChg>
        <pc:sldLayoutChg chg="add del mod replId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529047902" sldId="2147483660"/>
            <pc:sldLayoutMk cId="1296172334" sldId="2147483665"/>
          </pc:sldLayoutMkLst>
        </pc:sldLayoutChg>
        <pc:sldLayoutChg chg="add del mod replId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529047902" sldId="2147483660"/>
            <pc:sldLayoutMk cId="427005955" sldId="2147483666"/>
          </pc:sldLayoutMkLst>
        </pc:sldLayoutChg>
        <pc:sldLayoutChg chg="add del mod replId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529047902" sldId="2147483660"/>
            <pc:sldLayoutMk cId="1789854602" sldId="2147483667"/>
          </pc:sldLayoutMkLst>
        </pc:sldLayoutChg>
        <pc:sldLayoutChg chg="add del mod replId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529047902" sldId="2147483660"/>
            <pc:sldLayoutMk cId="267155536" sldId="2147483668"/>
          </pc:sldLayoutMkLst>
        </pc:sldLayoutChg>
        <pc:sldLayoutChg chg="add del mod replId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529047902" sldId="2147483660"/>
            <pc:sldLayoutMk cId="260521470" sldId="2147483669"/>
          </pc:sldLayoutMkLst>
        </pc:sldLayoutChg>
        <pc:sldLayoutChg chg="add del mod replId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529047902" sldId="2147483660"/>
            <pc:sldLayoutMk cId="773929279" sldId="2147483670"/>
          </pc:sldLayoutMkLst>
        </pc:sldLayoutChg>
        <pc:sldLayoutChg chg="add del mod replId">
          <pc:chgData name="András Czinke" userId="S::czinke.andras@inf.unideb.hu::1ba9ae13-8f5c-4d15-87ea-41085136ed77" providerId="AD" clId="Web-{00AB54B4-3553-99E3-D858-127025F471BB}" dt="2020-03-21T09:34:06.290" v="254"/>
          <pc:sldLayoutMkLst>
            <pc:docMk/>
            <pc:sldMasterMk cId="529047902" sldId="2147483660"/>
            <pc:sldLayoutMk cId="3284430788" sldId="2147483671"/>
          </pc:sldLayoutMkLst>
        </pc:sldLayoutChg>
      </pc:sldMasterChg>
    </pc:docChg>
  </pc:docChgLst>
  <pc:docChgLst>
    <pc:chgData name="Guest User" userId="S::urn:spo:anon#9641bceeaee35f3d1f7459401874e64ec6ca983987dcd70fcf9fcbe513b68560::" providerId="AD" clId="Web-{3280E26B-3B16-C933-188D-C907777DA11C}"/>
    <pc:docChg chg="sldOrd">
      <pc:chgData name="Guest User" userId="S::urn:spo:anon#9641bceeaee35f3d1f7459401874e64ec6ca983987dcd70fcf9fcbe513b68560::" providerId="AD" clId="Web-{3280E26B-3B16-C933-188D-C907777DA11C}" dt="2020-03-21T10:43:45.410" v="1"/>
      <pc:docMkLst>
        <pc:docMk/>
      </pc:docMkLst>
      <pc:sldChg chg="ord">
        <pc:chgData name="Guest User" userId="S::urn:spo:anon#9641bceeaee35f3d1f7459401874e64ec6ca983987dcd70fcf9fcbe513b68560::" providerId="AD" clId="Web-{3280E26B-3B16-C933-188D-C907777DA11C}" dt="2020-03-21T10:43:45.410" v="1"/>
        <pc:sldMkLst>
          <pc:docMk/>
          <pc:sldMk cId="1896862525" sldId="271"/>
        </pc:sldMkLst>
      </pc:sldChg>
      <pc:sldChg chg="ord">
        <pc:chgData name="Guest User" userId="S::urn:spo:anon#9641bceeaee35f3d1f7459401874e64ec6ca983987dcd70fcf9fcbe513b68560::" providerId="AD" clId="Web-{3280E26B-3B16-C933-188D-C907777DA11C}" dt="2020-03-21T10:43:39.353" v="0"/>
        <pc:sldMkLst>
          <pc:docMk/>
          <pc:sldMk cId="1040533364" sldId="272"/>
        </pc:sldMkLst>
      </pc:sldChg>
    </pc:docChg>
  </pc:docChgLst>
  <pc:docChgLst>
    <pc:chgData name="András Czinke" userId="1ba9ae13-8f5c-4d15-87ea-41085136ed77" providerId="ADAL" clId="{76911CC5-DC53-4BC9-B077-F1E0AADD01A8}"/>
    <pc:docChg chg="modSld">
      <pc:chgData name="András Czinke" userId="1ba9ae13-8f5c-4d15-87ea-41085136ed77" providerId="ADAL" clId="{76911CC5-DC53-4BC9-B077-F1E0AADD01A8}" dt="2020-03-20T22:17:30.239" v="3" actId="120"/>
      <pc:docMkLst>
        <pc:docMk/>
      </pc:docMkLst>
      <pc:sldChg chg="modSp">
        <pc:chgData name="András Czinke" userId="1ba9ae13-8f5c-4d15-87ea-41085136ed77" providerId="ADAL" clId="{76911CC5-DC53-4BC9-B077-F1E0AADD01A8}" dt="2020-03-20T22:17:30.239" v="3" actId="120"/>
        <pc:sldMkLst>
          <pc:docMk/>
          <pc:sldMk cId="3165664211" sldId="257"/>
        </pc:sldMkLst>
        <pc:spChg chg="mod">
          <ac:chgData name="András Czinke" userId="1ba9ae13-8f5c-4d15-87ea-41085136ed77" providerId="ADAL" clId="{76911CC5-DC53-4BC9-B077-F1E0AADD01A8}" dt="2020-03-20T22:17:30.239" v="3" actId="120"/>
          <ac:spMkLst>
            <pc:docMk/>
            <pc:sldMk cId="3165664211" sldId="257"/>
            <ac:spMk id="2" creationId="{C716D766-8BD3-4453-8BDC-F2BBC11BA029}"/>
          </ac:spMkLst>
        </pc:spChg>
      </pc:sldChg>
    </pc:docChg>
  </pc:docChgLst>
  <pc:docChgLst>
    <pc:chgData name="András Czinke" userId="S::czinke.andras@inf.unideb.hu::1ba9ae13-8f5c-4d15-87ea-41085136ed77" providerId="AD" clId="Web-{100E33FE-A122-8B5C-A618-FC7BF04AE2A1}"/>
    <pc:docChg chg="modSld">
      <pc:chgData name="András Czinke" userId="S::czinke.andras@inf.unideb.hu::1ba9ae13-8f5c-4d15-87ea-41085136ed77" providerId="AD" clId="Web-{100E33FE-A122-8B5C-A618-FC7BF04AE2A1}" dt="2020-03-21T11:06:47.752" v="44" actId="20577"/>
      <pc:docMkLst>
        <pc:docMk/>
      </pc:docMkLst>
      <pc:sldChg chg="modSp">
        <pc:chgData name="András Czinke" userId="S::czinke.andras@inf.unideb.hu::1ba9ae13-8f5c-4d15-87ea-41085136ed77" providerId="AD" clId="Web-{100E33FE-A122-8B5C-A618-FC7BF04AE2A1}" dt="2020-03-21T11:03:38.095" v="2" actId="20577"/>
        <pc:sldMkLst>
          <pc:docMk/>
          <pc:sldMk cId="656963124" sldId="264"/>
        </pc:sldMkLst>
        <pc:spChg chg="mod">
          <ac:chgData name="András Czinke" userId="S::czinke.andras@inf.unideb.hu::1ba9ae13-8f5c-4d15-87ea-41085136ed77" providerId="AD" clId="Web-{100E33FE-A122-8B5C-A618-FC7BF04AE2A1}" dt="2020-03-21T11:03:38.095" v="2" actId="20577"/>
          <ac:spMkLst>
            <pc:docMk/>
            <pc:sldMk cId="656963124" sldId="264"/>
            <ac:spMk id="3" creationId="{930A8609-8C40-40B0-A53F-860D240A8069}"/>
          </ac:spMkLst>
        </pc:spChg>
      </pc:sldChg>
      <pc:sldChg chg="modSp">
        <pc:chgData name="András Czinke" userId="S::czinke.andras@inf.unideb.hu::1ba9ae13-8f5c-4d15-87ea-41085136ed77" providerId="AD" clId="Web-{100E33FE-A122-8B5C-A618-FC7BF04AE2A1}" dt="2020-03-21T11:04:50.486" v="14" actId="20577"/>
        <pc:sldMkLst>
          <pc:docMk/>
          <pc:sldMk cId="3478458294" sldId="265"/>
        </pc:sldMkLst>
        <pc:spChg chg="mod">
          <ac:chgData name="András Czinke" userId="S::czinke.andras@inf.unideb.hu::1ba9ae13-8f5c-4d15-87ea-41085136ed77" providerId="AD" clId="Web-{100E33FE-A122-8B5C-A618-FC7BF04AE2A1}" dt="2020-03-21T11:04:50.486" v="14" actId="20577"/>
          <ac:spMkLst>
            <pc:docMk/>
            <pc:sldMk cId="3478458294" sldId="265"/>
            <ac:spMk id="3" creationId="{8C556F50-21E6-4E08-9CAD-E694C48DC09E}"/>
          </ac:spMkLst>
        </pc:spChg>
      </pc:sldChg>
      <pc:sldChg chg="modSp">
        <pc:chgData name="András Czinke" userId="S::czinke.andras@inf.unideb.hu::1ba9ae13-8f5c-4d15-87ea-41085136ed77" providerId="AD" clId="Web-{100E33FE-A122-8B5C-A618-FC7BF04AE2A1}" dt="2020-03-21T11:05:40.283" v="20" actId="20577"/>
        <pc:sldMkLst>
          <pc:docMk/>
          <pc:sldMk cId="1688490960" sldId="266"/>
        </pc:sldMkLst>
        <pc:spChg chg="mod">
          <ac:chgData name="András Czinke" userId="S::czinke.andras@inf.unideb.hu::1ba9ae13-8f5c-4d15-87ea-41085136ed77" providerId="AD" clId="Web-{100E33FE-A122-8B5C-A618-FC7BF04AE2A1}" dt="2020-03-21T11:05:40.283" v="20" actId="20577"/>
          <ac:spMkLst>
            <pc:docMk/>
            <pc:sldMk cId="1688490960" sldId="266"/>
            <ac:spMk id="3" creationId="{FBEDDF70-1D65-4516-B8FE-FDB63FB92F5A}"/>
          </ac:spMkLst>
        </pc:spChg>
      </pc:sldChg>
      <pc:sldChg chg="modSp">
        <pc:chgData name="András Czinke" userId="S::czinke.andras@inf.unideb.hu::1ba9ae13-8f5c-4d15-87ea-41085136ed77" providerId="AD" clId="Web-{100E33FE-A122-8B5C-A618-FC7BF04AE2A1}" dt="2020-03-21T11:06:27.846" v="40" actId="20577"/>
        <pc:sldMkLst>
          <pc:docMk/>
          <pc:sldMk cId="1515878486" sldId="267"/>
        </pc:sldMkLst>
        <pc:spChg chg="mod">
          <ac:chgData name="András Czinke" userId="S::czinke.andras@inf.unideb.hu::1ba9ae13-8f5c-4d15-87ea-41085136ed77" providerId="AD" clId="Web-{100E33FE-A122-8B5C-A618-FC7BF04AE2A1}" dt="2020-03-21T11:06:27.846" v="40" actId="20577"/>
          <ac:spMkLst>
            <pc:docMk/>
            <pc:sldMk cId="1515878486" sldId="267"/>
            <ac:spMk id="3" creationId="{EB3971D2-26BE-4B1E-B9D4-BA1C4B9822DC}"/>
          </ac:spMkLst>
        </pc:spChg>
      </pc:sldChg>
      <pc:sldChg chg="modSp">
        <pc:chgData name="András Czinke" userId="S::czinke.andras@inf.unideb.hu::1ba9ae13-8f5c-4d15-87ea-41085136ed77" providerId="AD" clId="Web-{100E33FE-A122-8B5C-A618-FC7BF04AE2A1}" dt="2020-03-21T11:06:45.580" v="42" actId="20577"/>
        <pc:sldMkLst>
          <pc:docMk/>
          <pc:sldMk cId="1040533364" sldId="272"/>
        </pc:sldMkLst>
        <pc:spChg chg="mod">
          <ac:chgData name="András Czinke" userId="S::czinke.andras@inf.unideb.hu::1ba9ae13-8f5c-4d15-87ea-41085136ed77" providerId="AD" clId="Web-{100E33FE-A122-8B5C-A618-FC7BF04AE2A1}" dt="2020-03-21T11:06:45.580" v="42" actId="20577"/>
          <ac:spMkLst>
            <pc:docMk/>
            <pc:sldMk cId="1040533364" sldId="272"/>
            <ac:spMk id="2" creationId="{2740BA2A-594C-400D-8F8C-EE160EAA6DF9}"/>
          </ac:spMkLst>
        </pc:spChg>
      </pc:sldChg>
      <pc:sldChg chg="modSp">
        <pc:chgData name="András Czinke" userId="S::czinke.andras@inf.unideb.hu::1ba9ae13-8f5c-4d15-87ea-41085136ed77" providerId="AD" clId="Web-{100E33FE-A122-8B5C-A618-FC7BF04AE2A1}" dt="2020-03-21T11:03:59.892" v="6" actId="20577"/>
        <pc:sldMkLst>
          <pc:docMk/>
          <pc:sldMk cId="660054686" sldId="280"/>
        </pc:sldMkLst>
        <pc:spChg chg="mod">
          <ac:chgData name="András Czinke" userId="S::czinke.andras@inf.unideb.hu::1ba9ae13-8f5c-4d15-87ea-41085136ed77" providerId="AD" clId="Web-{100E33FE-A122-8B5C-A618-FC7BF04AE2A1}" dt="2020-03-21T11:03:59.892" v="6" actId="20577"/>
          <ac:spMkLst>
            <pc:docMk/>
            <pc:sldMk cId="660054686" sldId="280"/>
            <ac:spMk id="8" creationId="{2FA0D6B5-B011-49EE-83FB-932B00554B2B}"/>
          </ac:spMkLst>
        </pc:spChg>
      </pc:sldChg>
      <pc:sldChg chg="modSp">
        <pc:chgData name="András Czinke" userId="S::czinke.andras@inf.unideb.hu::1ba9ae13-8f5c-4d15-87ea-41085136ed77" providerId="AD" clId="Web-{100E33FE-A122-8B5C-A618-FC7BF04AE2A1}" dt="2020-03-21T11:04:16.204" v="10" actId="20577"/>
        <pc:sldMkLst>
          <pc:docMk/>
          <pc:sldMk cId="991338309" sldId="281"/>
        </pc:sldMkLst>
        <pc:spChg chg="mod">
          <ac:chgData name="András Czinke" userId="S::czinke.andras@inf.unideb.hu::1ba9ae13-8f5c-4d15-87ea-41085136ed77" providerId="AD" clId="Web-{100E33FE-A122-8B5C-A618-FC7BF04AE2A1}" dt="2020-03-21T11:04:16.204" v="10" actId="20577"/>
          <ac:spMkLst>
            <pc:docMk/>
            <pc:sldMk cId="991338309" sldId="281"/>
            <ac:spMk id="7" creationId="{3643D232-7214-4367-9279-54BB3B729B09}"/>
          </ac:spMkLst>
        </pc:spChg>
      </pc:sldChg>
    </pc:docChg>
  </pc:docChgLst>
  <pc:docChgLst>
    <pc:chgData name="András Czinke" userId="S::czinke.andras@inf.unideb.hu::1ba9ae13-8f5c-4d15-87ea-41085136ed77" providerId="AD" clId="Web-{55F2CB19-7C2B-9BA1-8F2D-BC36117B5219}"/>
    <pc:docChg chg="modSld">
      <pc:chgData name="András Czinke" userId="S::czinke.andras@inf.unideb.hu::1ba9ae13-8f5c-4d15-87ea-41085136ed77" providerId="AD" clId="Web-{55F2CB19-7C2B-9BA1-8F2D-BC36117B5219}" dt="2020-03-22T09:06:29.419" v="14" actId="1076"/>
      <pc:docMkLst>
        <pc:docMk/>
      </pc:docMkLst>
      <pc:sldChg chg="addSp modSp">
        <pc:chgData name="András Czinke" userId="S::czinke.andras@inf.unideb.hu::1ba9ae13-8f5c-4d15-87ea-41085136ed77" providerId="AD" clId="Web-{55F2CB19-7C2B-9BA1-8F2D-BC36117B5219}" dt="2020-03-22T09:06:29.419" v="14" actId="1076"/>
        <pc:sldMkLst>
          <pc:docMk/>
          <pc:sldMk cId="1009130804" sldId="256"/>
        </pc:sldMkLst>
        <pc:spChg chg="mod">
          <ac:chgData name="András Czinke" userId="S::czinke.andras@inf.unideb.hu::1ba9ae13-8f5c-4d15-87ea-41085136ed77" providerId="AD" clId="Web-{55F2CB19-7C2B-9BA1-8F2D-BC36117B5219}" dt="2020-03-22T09:02:30.400" v="6" actId="14100"/>
          <ac:spMkLst>
            <pc:docMk/>
            <pc:sldMk cId="1009130804" sldId="256"/>
            <ac:spMk id="3" creationId="{C499A3FF-AD31-42F0-9122-1104464F5FD6}"/>
          </ac:spMkLst>
        </pc:spChg>
        <pc:picChg chg="add mod">
          <ac:chgData name="András Czinke" userId="S::czinke.andras@inf.unideb.hu::1ba9ae13-8f5c-4d15-87ea-41085136ed77" providerId="AD" clId="Web-{55F2CB19-7C2B-9BA1-8F2D-BC36117B5219}" dt="2020-03-22T09:06:29.419" v="14" actId="1076"/>
          <ac:picMkLst>
            <pc:docMk/>
            <pc:sldMk cId="1009130804" sldId="256"/>
            <ac:picMk id="4" creationId="{84CDFB17-A55C-4A58-BD7C-86F860731DDE}"/>
          </ac:picMkLst>
        </pc:picChg>
      </pc:sldChg>
      <pc:sldChg chg="addSp delSp modSp">
        <pc:chgData name="András Czinke" userId="S::czinke.andras@inf.unideb.hu::1ba9ae13-8f5c-4d15-87ea-41085136ed77" providerId="AD" clId="Web-{55F2CB19-7C2B-9BA1-8F2D-BC36117B5219}" dt="2020-03-22T09:05:28.527" v="8"/>
        <pc:sldMkLst>
          <pc:docMk/>
          <pc:sldMk cId="2805936359" sldId="279"/>
        </pc:sldMkLst>
        <pc:picChg chg="add del mod">
          <ac:chgData name="András Czinke" userId="S::czinke.andras@inf.unideb.hu::1ba9ae13-8f5c-4d15-87ea-41085136ed77" providerId="AD" clId="Web-{55F2CB19-7C2B-9BA1-8F2D-BC36117B5219}" dt="2020-03-22T09:05:28.527" v="8"/>
          <ac:picMkLst>
            <pc:docMk/>
            <pc:sldMk cId="2805936359" sldId="279"/>
            <ac:picMk id="3" creationId="{2B08E66A-A525-4BFC-B6D6-92B4631D1A24}"/>
          </ac:picMkLst>
        </pc:picChg>
      </pc:sldChg>
    </pc:docChg>
  </pc:docChgLst>
  <pc:docChgLst>
    <pc:chgData name="Guest User" userId="S::urn:spo:anon#9641bceeaee35f3d1f7459401874e64ec6ca983987dcd70fcf9fcbe513b68560::" providerId="AD" clId="Web-{EB865750-F89F-B617-294E-10293D13494C}"/>
    <pc:docChg chg="modSld">
      <pc:chgData name="Guest User" userId="S::urn:spo:anon#9641bceeaee35f3d1f7459401874e64ec6ca983987dcd70fcf9fcbe513b68560::" providerId="AD" clId="Web-{EB865750-F89F-B617-294E-10293D13494C}" dt="2020-03-22T08:51:38.295" v="23" actId="20577"/>
      <pc:docMkLst>
        <pc:docMk/>
      </pc:docMkLst>
      <pc:sldChg chg="modSp">
        <pc:chgData name="Guest User" userId="S::urn:spo:anon#9641bceeaee35f3d1f7459401874e64ec6ca983987dcd70fcf9fcbe513b68560::" providerId="AD" clId="Web-{EB865750-F89F-B617-294E-10293D13494C}" dt="2020-03-22T08:51:35.905" v="21" actId="20577"/>
        <pc:sldMkLst>
          <pc:docMk/>
          <pc:sldMk cId="1009130804" sldId="256"/>
        </pc:sldMkLst>
        <pc:spChg chg="mod">
          <ac:chgData name="Guest User" userId="S::urn:spo:anon#9641bceeaee35f3d1f7459401874e64ec6ca983987dcd70fcf9fcbe513b68560::" providerId="AD" clId="Web-{EB865750-F89F-B617-294E-10293D13494C}" dt="2020-03-22T08:51:35.905" v="21" actId="20577"/>
          <ac:spMkLst>
            <pc:docMk/>
            <pc:sldMk cId="1009130804" sldId="256"/>
            <ac:spMk id="3" creationId="{C499A3FF-AD31-42F0-9122-1104464F5FD6}"/>
          </ac:spMkLst>
        </pc:spChg>
      </pc:sldChg>
      <pc:sldChg chg="modSp">
        <pc:chgData name="Guest User" userId="S::urn:spo:anon#9641bceeaee35f3d1f7459401874e64ec6ca983987dcd70fcf9fcbe513b68560::" providerId="AD" clId="Web-{EB865750-F89F-B617-294E-10293D13494C}" dt="2020-03-22T08:29:03.530" v="2" actId="20577"/>
        <pc:sldMkLst>
          <pc:docMk/>
          <pc:sldMk cId="2805936359" sldId="279"/>
        </pc:sldMkLst>
        <pc:spChg chg="mod">
          <ac:chgData name="Guest User" userId="S::urn:spo:anon#9641bceeaee35f3d1f7459401874e64ec6ca983987dcd70fcf9fcbe513b68560::" providerId="AD" clId="Web-{EB865750-F89F-B617-294E-10293D13494C}" dt="2020-03-22T08:29:03.530" v="2" actId="20577"/>
          <ac:spMkLst>
            <pc:docMk/>
            <pc:sldMk cId="2805936359" sldId="279"/>
            <ac:spMk id="2" creationId="{A5B69653-01E3-489E-945B-7B76C3AD32A4}"/>
          </ac:spMkLst>
        </pc:spChg>
      </pc:sldChg>
    </pc:docChg>
  </pc:docChgLst>
  <pc:docChgLst>
    <pc:chgData name="András Czinke" userId="S::czinke.andras@inf.unideb.hu::1ba9ae13-8f5c-4d15-87ea-41085136ed77" providerId="AD" clId="Web-{7AC15496-4145-9B55-9F3D-F67A2DDCC61E}"/>
    <pc:docChg chg="addSld modSld">
      <pc:chgData name="András Czinke" userId="S::czinke.andras@inf.unideb.hu::1ba9ae13-8f5c-4d15-87ea-41085136ed77" providerId="AD" clId="Web-{7AC15496-4145-9B55-9F3D-F67A2DDCC61E}" dt="2020-03-20T22:26:26.570" v="172" actId="20577"/>
      <pc:docMkLst>
        <pc:docMk/>
      </pc:docMkLst>
      <pc:sldChg chg="modSp new">
        <pc:chgData name="András Czinke" userId="S::czinke.andras@inf.unideb.hu::1ba9ae13-8f5c-4d15-87ea-41085136ed77" providerId="AD" clId="Web-{7AC15496-4145-9B55-9F3D-F67A2DDCC61E}" dt="2020-03-20T22:26:24.695" v="170" actId="20577"/>
        <pc:sldMkLst>
          <pc:docMk/>
          <pc:sldMk cId="1204580554" sldId="277"/>
        </pc:sldMkLst>
        <pc:spChg chg="mod">
          <ac:chgData name="András Czinke" userId="S::czinke.andras@inf.unideb.hu::1ba9ae13-8f5c-4d15-87ea-41085136ed77" providerId="AD" clId="Web-{7AC15496-4145-9B55-9F3D-F67A2DDCC61E}" dt="2020-03-20T22:26:24.695" v="170" actId="20577"/>
          <ac:spMkLst>
            <pc:docMk/>
            <pc:sldMk cId="1204580554" sldId="277"/>
            <ac:spMk id="2" creationId="{1DF99C0B-2F41-4EF5-A370-0307EDDD8107}"/>
          </ac:spMkLst>
        </pc:spChg>
        <pc:spChg chg="mod">
          <ac:chgData name="András Czinke" userId="S::czinke.andras@inf.unideb.hu::1ba9ae13-8f5c-4d15-87ea-41085136ed77" providerId="AD" clId="Web-{7AC15496-4145-9B55-9F3D-F67A2DDCC61E}" dt="2020-03-20T22:25:50.289" v="111" actId="20577"/>
          <ac:spMkLst>
            <pc:docMk/>
            <pc:sldMk cId="1204580554" sldId="277"/>
            <ac:spMk id="3" creationId="{003255FA-6B7F-4346-8BFD-A84C900A4C88}"/>
          </ac:spMkLst>
        </pc:spChg>
      </pc:sldChg>
    </pc:docChg>
  </pc:docChgLst>
  <pc:docChgLst>
    <pc:chgData name="Guest User" userId="S::urn:spo:anon#feca21720f865cda88ad7bff800bcdff9b20efb5e12300be84bafa71ecd061e4::" providerId="AD" clId="Web-{DF0CD4D3-67CB-8837-24E1-261D432911D2}"/>
    <pc:docChg chg="modSld">
      <pc:chgData name="Guest User" userId="S::urn:spo:anon#feca21720f865cda88ad7bff800bcdff9b20efb5e12300be84bafa71ecd061e4::" providerId="AD" clId="Web-{DF0CD4D3-67CB-8837-24E1-261D432911D2}" dt="2020-03-21T12:40:20.204" v="41" actId="20577"/>
      <pc:docMkLst>
        <pc:docMk/>
      </pc:docMkLst>
      <pc:sldChg chg="modSp">
        <pc:chgData name="Guest User" userId="S::urn:spo:anon#feca21720f865cda88ad7bff800bcdff9b20efb5e12300be84bafa71ecd061e4::" providerId="AD" clId="Web-{DF0CD4D3-67CB-8837-24E1-261D432911D2}" dt="2020-03-21T12:36:57.519" v="36" actId="20577"/>
        <pc:sldMkLst>
          <pc:docMk/>
          <pc:sldMk cId="3165664211" sldId="257"/>
        </pc:sldMkLst>
        <pc:spChg chg="mod">
          <ac:chgData name="Guest User" userId="S::urn:spo:anon#feca21720f865cda88ad7bff800bcdff9b20efb5e12300be84bafa71ecd061e4::" providerId="AD" clId="Web-{DF0CD4D3-67CB-8837-24E1-261D432911D2}" dt="2020-03-21T12:36:57.519" v="36" actId="20577"/>
          <ac:spMkLst>
            <pc:docMk/>
            <pc:sldMk cId="3165664211" sldId="257"/>
            <ac:spMk id="3" creationId="{28ACB601-A1F3-42C4-B585-8038B152E948}"/>
          </ac:spMkLst>
        </pc:spChg>
      </pc:sldChg>
      <pc:sldChg chg="modSp">
        <pc:chgData name="Guest User" userId="S::urn:spo:anon#feca21720f865cda88ad7bff800bcdff9b20efb5e12300be84bafa71ecd061e4::" providerId="AD" clId="Web-{DF0CD4D3-67CB-8837-24E1-261D432911D2}" dt="2020-03-21T12:35:38.004" v="6" actId="20577"/>
        <pc:sldMkLst>
          <pc:docMk/>
          <pc:sldMk cId="1109484117" sldId="270"/>
        </pc:sldMkLst>
        <pc:spChg chg="mod">
          <ac:chgData name="Guest User" userId="S::urn:spo:anon#feca21720f865cda88ad7bff800bcdff9b20efb5e12300be84bafa71ecd061e4::" providerId="AD" clId="Web-{DF0CD4D3-67CB-8837-24E1-261D432911D2}" dt="2020-03-21T12:35:38.004" v="6" actId="20577"/>
          <ac:spMkLst>
            <pc:docMk/>
            <pc:sldMk cId="1109484117" sldId="270"/>
            <ac:spMk id="3" creationId="{3E1BB85C-D438-483E-8EF0-B49A84B2C75E}"/>
          </ac:spMkLst>
        </pc:spChg>
      </pc:sldChg>
      <pc:sldChg chg="modSp">
        <pc:chgData name="Guest User" userId="S::urn:spo:anon#feca21720f865cda88ad7bff800bcdff9b20efb5e12300be84bafa71ecd061e4::" providerId="AD" clId="Web-{DF0CD4D3-67CB-8837-24E1-261D432911D2}" dt="2020-03-21T12:36:17.738" v="28" actId="20577"/>
        <pc:sldMkLst>
          <pc:docMk/>
          <pc:sldMk cId="307054677" sldId="274"/>
        </pc:sldMkLst>
        <pc:spChg chg="mod">
          <ac:chgData name="Guest User" userId="S::urn:spo:anon#feca21720f865cda88ad7bff800bcdff9b20efb5e12300be84bafa71ecd061e4::" providerId="AD" clId="Web-{DF0CD4D3-67CB-8837-24E1-261D432911D2}" dt="2020-03-21T12:36:17.738" v="28" actId="20577"/>
          <ac:spMkLst>
            <pc:docMk/>
            <pc:sldMk cId="307054677" sldId="274"/>
            <ac:spMk id="3" creationId="{FC99B450-1433-4E3D-A07A-3D99D432951F}"/>
          </ac:spMkLst>
        </pc:spChg>
      </pc:sldChg>
      <pc:sldChg chg="modSp">
        <pc:chgData name="Guest User" userId="S::urn:spo:anon#feca21720f865cda88ad7bff800bcdff9b20efb5e12300be84bafa71ecd061e4::" providerId="AD" clId="Web-{DF0CD4D3-67CB-8837-24E1-261D432911D2}" dt="2020-03-21T12:40:20.204" v="40" actId="20577"/>
        <pc:sldMkLst>
          <pc:docMk/>
          <pc:sldMk cId="2346223357" sldId="275"/>
        </pc:sldMkLst>
        <pc:spChg chg="mod">
          <ac:chgData name="Guest User" userId="S::urn:spo:anon#feca21720f865cda88ad7bff800bcdff9b20efb5e12300be84bafa71ecd061e4::" providerId="AD" clId="Web-{DF0CD4D3-67CB-8837-24E1-261D432911D2}" dt="2020-03-21T12:40:20.204" v="40" actId="20577"/>
          <ac:spMkLst>
            <pc:docMk/>
            <pc:sldMk cId="2346223357" sldId="275"/>
            <ac:spMk id="3" creationId="{36A0A6A7-BD13-4E30-9A23-078D3EF36E0E}"/>
          </ac:spMkLst>
        </pc:spChg>
      </pc:sldChg>
    </pc:docChg>
  </pc:docChgLst>
  <pc:docChgLst>
    <pc:chgData name="Guest User" userId="S::urn:spo:anon#9641bceeaee35f3d1f7459401874e64ec6ca983987dcd70fcf9fcbe513b68560::" providerId="AD" clId="Web-{35D63834-98CF-C46F-BA9F-F9433FDA1D45}"/>
    <pc:docChg chg="modSld">
      <pc:chgData name="Guest User" userId="S::urn:spo:anon#9641bceeaee35f3d1f7459401874e64ec6ca983987dcd70fcf9fcbe513b68560::" providerId="AD" clId="Web-{35D63834-98CF-C46F-BA9F-F9433FDA1D45}" dt="2020-03-21T10:38:02.888" v="43" actId="20577"/>
      <pc:docMkLst>
        <pc:docMk/>
      </pc:docMkLst>
      <pc:sldChg chg="modSp">
        <pc:chgData name="Guest User" userId="S::urn:spo:anon#9641bceeaee35f3d1f7459401874e64ec6ca983987dcd70fcf9fcbe513b68560::" providerId="AD" clId="Web-{35D63834-98CF-C46F-BA9F-F9433FDA1D45}" dt="2020-03-21T10:32:03.687" v="25" actId="20577"/>
        <pc:sldMkLst>
          <pc:docMk/>
          <pc:sldMk cId="2646457308" sldId="262"/>
        </pc:sldMkLst>
        <pc:spChg chg="mod">
          <ac:chgData name="Guest User" userId="S::urn:spo:anon#9641bceeaee35f3d1f7459401874e64ec6ca983987dcd70fcf9fcbe513b68560::" providerId="AD" clId="Web-{35D63834-98CF-C46F-BA9F-F9433FDA1D45}" dt="2020-03-21T10:32:03.687" v="25" actId="20577"/>
          <ac:spMkLst>
            <pc:docMk/>
            <pc:sldMk cId="2646457308" sldId="262"/>
            <ac:spMk id="3" creationId="{25F34C7C-5F3B-4E35-9EC5-114EA3A895FD}"/>
          </ac:spMkLst>
        </pc:spChg>
      </pc:sldChg>
      <pc:sldChg chg="modSp">
        <pc:chgData name="Guest User" userId="S::urn:spo:anon#9641bceeaee35f3d1f7459401874e64ec6ca983987dcd70fcf9fcbe513b68560::" providerId="AD" clId="Web-{35D63834-98CF-C46F-BA9F-F9433FDA1D45}" dt="2020-03-21T10:34:13.889" v="29" actId="20577"/>
        <pc:sldMkLst>
          <pc:docMk/>
          <pc:sldMk cId="3478458294" sldId="265"/>
        </pc:sldMkLst>
        <pc:spChg chg="mod">
          <ac:chgData name="Guest User" userId="S::urn:spo:anon#9641bceeaee35f3d1f7459401874e64ec6ca983987dcd70fcf9fcbe513b68560::" providerId="AD" clId="Web-{35D63834-98CF-C46F-BA9F-F9433FDA1D45}" dt="2020-03-21T10:34:13.889" v="29" actId="20577"/>
          <ac:spMkLst>
            <pc:docMk/>
            <pc:sldMk cId="3478458294" sldId="265"/>
            <ac:spMk id="3" creationId="{8C556F50-21E6-4E08-9CAD-E694C48DC09E}"/>
          </ac:spMkLst>
        </pc:spChg>
      </pc:sldChg>
      <pc:sldChg chg="modSp">
        <pc:chgData name="Guest User" userId="S::urn:spo:anon#9641bceeaee35f3d1f7459401874e64ec6ca983987dcd70fcf9fcbe513b68560::" providerId="AD" clId="Web-{35D63834-98CF-C46F-BA9F-F9433FDA1D45}" dt="2020-03-21T10:35:04.951" v="39" actId="20577"/>
        <pc:sldMkLst>
          <pc:docMk/>
          <pc:sldMk cId="1688490960" sldId="266"/>
        </pc:sldMkLst>
        <pc:spChg chg="mod">
          <ac:chgData name="Guest User" userId="S::urn:spo:anon#9641bceeaee35f3d1f7459401874e64ec6ca983987dcd70fcf9fcbe513b68560::" providerId="AD" clId="Web-{35D63834-98CF-C46F-BA9F-F9433FDA1D45}" dt="2020-03-21T10:35:04.951" v="39" actId="20577"/>
          <ac:spMkLst>
            <pc:docMk/>
            <pc:sldMk cId="1688490960" sldId="266"/>
            <ac:spMk id="3" creationId="{FBEDDF70-1D65-4516-B8FE-FDB63FB92F5A}"/>
          </ac:spMkLst>
        </pc:spChg>
      </pc:sldChg>
      <pc:sldChg chg="modSp">
        <pc:chgData name="Guest User" userId="S::urn:spo:anon#9641bceeaee35f3d1f7459401874e64ec6ca983987dcd70fcf9fcbe513b68560::" providerId="AD" clId="Web-{35D63834-98CF-C46F-BA9F-F9433FDA1D45}" dt="2020-03-21T10:37:57.857" v="41" actId="20577"/>
        <pc:sldMkLst>
          <pc:docMk/>
          <pc:sldMk cId="660054686" sldId="280"/>
        </pc:sldMkLst>
        <pc:spChg chg="mod">
          <ac:chgData name="Guest User" userId="S::urn:spo:anon#9641bceeaee35f3d1f7459401874e64ec6ca983987dcd70fcf9fcbe513b68560::" providerId="AD" clId="Web-{35D63834-98CF-C46F-BA9F-F9433FDA1D45}" dt="2020-03-21T10:37:57.857" v="41" actId="20577"/>
          <ac:spMkLst>
            <pc:docMk/>
            <pc:sldMk cId="660054686" sldId="280"/>
            <ac:spMk id="8" creationId="{2FA0D6B5-B011-49EE-83FB-932B00554B2B}"/>
          </ac:spMkLst>
        </pc:spChg>
      </pc:sldChg>
    </pc:docChg>
  </pc:docChgLst>
  <pc:docChgLst>
    <pc:chgData name="Vendégfelhasználó" userId="S::urn:spo:anon#feca21720f865cda88ad7bff800bcdff9b20efb5e12300be84bafa71ecd061e4::" providerId="AD" clId="Web-{8D7798A4-5C6A-80D4-6D7B-6220320BCE32}"/>
    <pc:docChg chg="modSld">
      <pc:chgData name="Vendégfelhasználó" userId="S::urn:spo:anon#feca21720f865cda88ad7bff800bcdff9b20efb5e12300be84bafa71ecd061e4::" providerId="AD" clId="Web-{8D7798A4-5C6A-80D4-6D7B-6220320BCE32}" dt="2020-03-22T09:24:02.421" v="16" actId="20577"/>
      <pc:docMkLst>
        <pc:docMk/>
      </pc:docMkLst>
      <pc:sldChg chg="modSp">
        <pc:chgData name="Vendégfelhasználó" userId="S::urn:spo:anon#feca21720f865cda88ad7bff800bcdff9b20efb5e12300be84bafa71ecd061e4::" providerId="AD" clId="Web-{8D7798A4-5C6A-80D4-6D7B-6220320BCE32}" dt="2020-03-22T09:24:02.421" v="15" actId="20577"/>
        <pc:sldMkLst>
          <pc:docMk/>
          <pc:sldMk cId="1009130804" sldId="256"/>
        </pc:sldMkLst>
        <pc:spChg chg="mod">
          <ac:chgData name="Vendégfelhasználó" userId="S::urn:spo:anon#feca21720f865cda88ad7bff800bcdff9b20efb5e12300be84bafa71ecd061e4::" providerId="AD" clId="Web-{8D7798A4-5C6A-80D4-6D7B-6220320BCE32}" dt="2020-03-22T09:24:02.421" v="15" actId="20577"/>
          <ac:spMkLst>
            <pc:docMk/>
            <pc:sldMk cId="1009130804" sldId="256"/>
            <ac:spMk id="2" creationId="{31DED524-5863-4BCF-BC1F-B6D28B335238}"/>
          </ac:spMkLst>
        </pc:spChg>
      </pc:sldChg>
      <pc:sldChg chg="modSp">
        <pc:chgData name="Vendégfelhasználó" userId="S::urn:spo:anon#feca21720f865cda88ad7bff800bcdff9b20efb5e12300be84bafa71ecd061e4::" providerId="AD" clId="Web-{8D7798A4-5C6A-80D4-6D7B-6220320BCE32}" dt="2020-03-22T09:23:18.515" v="11" actId="20577"/>
        <pc:sldMkLst>
          <pc:docMk/>
          <pc:sldMk cId="2646457308" sldId="262"/>
        </pc:sldMkLst>
        <pc:spChg chg="mod">
          <ac:chgData name="Vendégfelhasználó" userId="S::urn:spo:anon#feca21720f865cda88ad7bff800bcdff9b20efb5e12300be84bafa71ecd061e4::" providerId="AD" clId="Web-{8D7798A4-5C6A-80D4-6D7B-6220320BCE32}" dt="2020-03-22T09:23:18.515" v="11" actId="20577"/>
          <ac:spMkLst>
            <pc:docMk/>
            <pc:sldMk cId="2646457308" sldId="262"/>
            <ac:spMk id="3" creationId="{25F34C7C-5F3B-4E35-9EC5-114EA3A895FD}"/>
          </ac:spMkLst>
        </pc:spChg>
      </pc:sldChg>
    </pc:docChg>
  </pc:docChgLst>
  <pc:docChgLst>
    <pc:chgData name="Guest User" userId="S::urn:spo:anon#9641bceeaee35f3d1f7459401874e64ec6ca983987dcd70fcf9fcbe513b68560::" providerId="AD" clId="Web-{3C3F7A8D-3AD0-8DB9-DC6C-F274956E99B9}"/>
    <pc:docChg chg="modSld">
      <pc:chgData name="Guest User" userId="S::urn:spo:anon#9641bceeaee35f3d1f7459401874e64ec6ca983987dcd70fcf9fcbe513b68560::" providerId="AD" clId="Web-{3C3F7A8D-3AD0-8DB9-DC6C-F274956E99B9}" dt="2020-03-21T12:15:11.782" v="56" actId="20577"/>
      <pc:docMkLst>
        <pc:docMk/>
      </pc:docMkLst>
      <pc:sldChg chg="modSp">
        <pc:chgData name="Guest User" userId="S::urn:spo:anon#9641bceeaee35f3d1f7459401874e64ec6ca983987dcd70fcf9fcbe513b68560::" providerId="AD" clId="Web-{3C3F7A8D-3AD0-8DB9-DC6C-F274956E99B9}" dt="2020-03-21T12:10:50.048" v="11" actId="20577"/>
        <pc:sldMkLst>
          <pc:docMk/>
          <pc:sldMk cId="656963124" sldId="264"/>
        </pc:sldMkLst>
        <pc:spChg chg="mod">
          <ac:chgData name="Guest User" userId="S::urn:spo:anon#9641bceeaee35f3d1f7459401874e64ec6ca983987dcd70fcf9fcbe513b68560::" providerId="AD" clId="Web-{3C3F7A8D-3AD0-8DB9-DC6C-F274956E99B9}" dt="2020-03-21T12:10:50.048" v="11" actId="20577"/>
          <ac:spMkLst>
            <pc:docMk/>
            <pc:sldMk cId="656963124" sldId="264"/>
            <ac:spMk id="3" creationId="{930A8609-8C40-40B0-A53F-860D240A8069}"/>
          </ac:spMkLst>
        </pc:spChg>
      </pc:sldChg>
      <pc:sldChg chg="modSp">
        <pc:chgData name="Guest User" userId="S::urn:spo:anon#9641bceeaee35f3d1f7459401874e64ec6ca983987dcd70fcf9fcbe513b68560::" providerId="AD" clId="Web-{3C3F7A8D-3AD0-8DB9-DC6C-F274956E99B9}" dt="2020-03-21T12:12:40.095" v="27" actId="20577"/>
        <pc:sldMkLst>
          <pc:docMk/>
          <pc:sldMk cId="1515878486" sldId="267"/>
        </pc:sldMkLst>
        <pc:spChg chg="mod">
          <ac:chgData name="Guest User" userId="S::urn:spo:anon#9641bceeaee35f3d1f7459401874e64ec6ca983987dcd70fcf9fcbe513b68560::" providerId="AD" clId="Web-{3C3F7A8D-3AD0-8DB9-DC6C-F274956E99B9}" dt="2020-03-21T12:12:40.095" v="27" actId="20577"/>
          <ac:spMkLst>
            <pc:docMk/>
            <pc:sldMk cId="1515878486" sldId="267"/>
            <ac:spMk id="3" creationId="{EB3971D2-26BE-4B1E-B9D4-BA1C4B9822DC}"/>
          </ac:spMkLst>
        </pc:spChg>
      </pc:sldChg>
      <pc:sldChg chg="modSp">
        <pc:chgData name="Guest User" userId="S::urn:spo:anon#9641bceeaee35f3d1f7459401874e64ec6ca983987dcd70fcf9fcbe513b68560::" providerId="AD" clId="Web-{3C3F7A8D-3AD0-8DB9-DC6C-F274956E99B9}" dt="2020-03-21T12:13:16.579" v="39" actId="20577"/>
        <pc:sldMkLst>
          <pc:docMk/>
          <pc:sldMk cId="1597433742" sldId="269"/>
        </pc:sldMkLst>
        <pc:spChg chg="mod">
          <ac:chgData name="Guest User" userId="S::urn:spo:anon#9641bceeaee35f3d1f7459401874e64ec6ca983987dcd70fcf9fcbe513b68560::" providerId="AD" clId="Web-{3C3F7A8D-3AD0-8DB9-DC6C-F274956E99B9}" dt="2020-03-21T12:13:16.579" v="39" actId="20577"/>
          <ac:spMkLst>
            <pc:docMk/>
            <pc:sldMk cId="1597433742" sldId="269"/>
            <ac:spMk id="3" creationId="{0DFDDE5A-65A6-428C-99BA-AB67A50CD24B}"/>
          </ac:spMkLst>
        </pc:spChg>
      </pc:sldChg>
      <pc:sldChg chg="modSp">
        <pc:chgData name="Guest User" userId="S::urn:spo:anon#9641bceeaee35f3d1f7459401874e64ec6ca983987dcd70fcf9fcbe513b68560::" providerId="AD" clId="Web-{3C3F7A8D-3AD0-8DB9-DC6C-F274956E99B9}" dt="2020-03-21T12:14:42.532" v="49" actId="20577"/>
        <pc:sldMkLst>
          <pc:docMk/>
          <pc:sldMk cId="1109484117" sldId="270"/>
        </pc:sldMkLst>
        <pc:spChg chg="mod">
          <ac:chgData name="Guest User" userId="S::urn:spo:anon#9641bceeaee35f3d1f7459401874e64ec6ca983987dcd70fcf9fcbe513b68560::" providerId="AD" clId="Web-{3C3F7A8D-3AD0-8DB9-DC6C-F274956E99B9}" dt="2020-03-21T12:14:42.532" v="49" actId="20577"/>
          <ac:spMkLst>
            <pc:docMk/>
            <pc:sldMk cId="1109484117" sldId="270"/>
            <ac:spMk id="3" creationId="{3E1BB85C-D438-483E-8EF0-B49A84B2C75E}"/>
          </ac:spMkLst>
        </pc:spChg>
      </pc:sldChg>
      <pc:sldChg chg="modSp">
        <pc:chgData name="Guest User" userId="S::urn:spo:anon#9641bceeaee35f3d1f7459401874e64ec6ca983987dcd70fcf9fcbe513b68560::" providerId="AD" clId="Web-{3C3F7A8D-3AD0-8DB9-DC6C-F274956E99B9}" dt="2020-03-21T12:14:24.517" v="45" actId="20577"/>
        <pc:sldMkLst>
          <pc:docMk/>
          <pc:sldMk cId="1896862525" sldId="271"/>
        </pc:sldMkLst>
        <pc:spChg chg="mod">
          <ac:chgData name="Guest User" userId="S::urn:spo:anon#9641bceeaee35f3d1f7459401874e64ec6ca983987dcd70fcf9fcbe513b68560::" providerId="AD" clId="Web-{3C3F7A8D-3AD0-8DB9-DC6C-F274956E99B9}" dt="2020-03-21T12:14:24.517" v="45" actId="20577"/>
          <ac:spMkLst>
            <pc:docMk/>
            <pc:sldMk cId="1896862525" sldId="271"/>
            <ac:spMk id="3" creationId="{7E9E2E33-AB6A-472D-8E36-380F80743CAD}"/>
          </ac:spMkLst>
        </pc:spChg>
      </pc:sldChg>
      <pc:sldChg chg="modSp">
        <pc:chgData name="Guest User" userId="S::urn:spo:anon#9641bceeaee35f3d1f7459401874e64ec6ca983987dcd70fcf9fcbe513b68560::" providerId="AD" clId="Web-{3C3F7A8D-3AD0-8DB9-DC6C-F274956E99B9}" dt="2020-03-21T12:15:11.782" v="55" actId="20577"/>
        <pc:sldMkLst>
          <pc:docMk/>
          <pc:sldMk cId="1040533364" sldId="272"/>
        </pc:sldMkLst>
        <pc:spChg chg="mod">
          <ac:chgData name="Guest User" userId="S::urn:spo:anon#9641bceeaee35f3d1f7459401874e64ec6ca983987dcd70fcf9fcbe513b68560::" providerId="AD" clId="Web-{3C3F7A8D-3AD0-8DB9-DC6C-F274956E99B9}" dt="2020-03-21T12:15:11.782" v="55" actId="20577"/>
          <ac:spMkLst>
            <pc:docMk/>
            <pc:sldMk cId="1040533364" sldId="272"/>
            <ac:spMk id="3" creationId="{2D07119B-ADF1-4790-A0FE-9E373663343B}"/>
          </ac:spMkLst>
        </pc:spChg>
      </pc:sldChg>
      <pc:sldChg chg="modSp">
        <pc:chgData name="Guest User" userId="S::urn:spo:anon#9641bceeaee35f3d1f7459401874e64ec6ca983987dcd70fcf9fcbe513b68560::" providerId="AD" clId="Web-{3C3F7A8D-3AD0-8DB9-DC6C-F274956E99B9}" dt="2020-03-21T12:09:48.032" v="6" actId="14100"/>
        <pc:sldMkLst>
          <pc:docMk/>
          <pc:sldMk cId="660054686" sldId="280"/>
        </pc:sldMkLst>
        <pc:spChg chg="mod">
          <ac:chgData name="Guest User" userId="S::urn:spo:anon#9641bceeaee35f3d1f7459401874e64ec6ca983987dcd70fcf9fcbe513b68560::" providerId="AD" clId="Web-{3C3F7A8D-3AD0-8DB9-DC6C-F274956E99B9}" dt="2020-03-21T12:09:48.032" v="6" actId="14100"/>
          <ac:spMkLst>
            <pc:docMk/>
            <pc:sldMk cId="660054686" sldId="280"/>
            <ac:spMk id="6" creationId="{12A1E866-660D-4E73-B569-9B912AF35966}"/>
          </ac:spMkLst>
        </pc:spChg>
        <pc:spChg chg="mod">
          <ac:chgData name="Guest User" userId="S::urn:spo:anon#9641bceeaee35f3d1f7459401874e64ec6ca983987dcd70fcf9fcbe513b68560::" providerId="AD" clId="Web-{3C3F7A8D-3AD0-8DB9-DC6C-F274956E99B9}" dt="2020-03-21T12:07:38.876" v="4" actId="20577"/>
          <ac:spMkLst>
            <pc:docMk/>
            <pc:sldMk cId="660054686" sldId="280"/>
            <ac:spMk id="8" creationId="{2FA0D6B5-B011-49EE-83FB-932B00554B2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3887509-EEE0-4B00-AC8B-A90983A17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92E29DF-CC8E-4FED-850E-A88AF0F440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55290E1-6F4D-451F-94B7-354B58638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A182-2479-42B0-89FC-6DB5A69B9097}" type="datetimeFigureOut">
              <a:rPr lang="hu-HU" smtClean="0"/>
              <a:t>2020. 03. 22.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2B4105B-14B4-43F6-9D0D-20DCD3EE8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2E38783-9686-416B-979E-11346E544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E2F5-103F-448B-A96B-4E053729AFA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96225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A0AC3A-6DF4-4CB6-BE6D-469000C69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7C22C18-2B81-4ACF-945F-0DD873F2DD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48B4BBB-71A2-4EF9-8708-F0D4AFDAB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A182-2479-42B0-89FC-6DB5A69B9097}" type="datetimeFigureOut">
              <a:rPr lang="hu-HU" smtClean="0"/>
              <a:t>2020. 03. 22.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C28BD53-08EF-4A7A-A67E-0813C6257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A07925E-4364-451D-B66B-8188EE71C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E2F5-103F-448B-A96B-4E053729AFA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07293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955F777A-9D0C-4EFF-8F76-EBB55804C1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8A3A8BD0-038F-4CF6-B6D8-CD7602CAB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B086F20-7E1E-42B7-ACD2-56DC7A675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A182-2479-42B0-89FC-6DB5A69B9097}" type="datetimeFigureOut">
              <a:rPr lang="hu-HU" smtClean="0"/>
              <a:t>2020. 03. 22.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6CB676F-0083-49F7-A573-4DB52285A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3E41024-6DFD-4A5F-A17B-FF65661A6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E2F5-103F-448B-A96B-4E053729AFA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962896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1A3F8BA-F98E-40C7-9252-6AFBCBA63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9C32CA2-C18C-4A16-93BE-C1FA2BF0A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624D177-B047-4150-BC41-DCB60314E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A182-2479-42B0-89FC-6DB5A69B9097}" type="datetimeFigureOut">
              <a:rPr lang="hu-HU" smtClean="0"/>
              <a:t>2020. 03. 22.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F7EDA4F-2F90-43C7-9750-1C0B0DFF2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3956029-799A-4003-8914-A03E4C928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E2F5-103F-448B-A96B-4E053729AFA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63300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8570A29-8910-4B06-81AA-735155599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900A838-A78C-4608-89DF-989B25940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D04A0D5-AA6E-4017-9E25-8AE0999AD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A182-2479-42B0-89FC-6DB5A69B9097}" type="datetimeFigureOut">
              <a:rPr lang="hu-HU" smtClean="0"/>
              <a:t>2020. 03. 22.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E8E8806-5E9D-4639-B2A3-CA64A1703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3FEB872-7BE8-453F-8B95-4FEEBFFCD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E2F5-103F-448B-A96B-4E053729AFA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47745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CB43725-D395-4DEB-AB7F-5E55D2714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70FFB26-9D6B-4D50-B11E-C6E70830E5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41A4DDE-F726-42A3-AC35-58536CB0A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6A90AB1-7C85-49D8-AB73-4ABD663C9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A182-2479-42B0-89FC-6DB5A69B9097}" type="datetimeFigureOut">
              <a:rPr lang="hu-HU" smtClean="0"/>
              <a:t>2020. 03. 22.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E305705-72B8-4B88-AFE3-5774C0ADB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6ABB5EE-9935-45A9-8374-E2A1BFBFB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E2F5-103F-448B-A96B-4E053729AFA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21133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CBABB2-7854-40D3-88DB-22E1D2653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C754CA4-3489-43EE-8AE5-4D46C27EC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8F065A8-1000-4927-82EF-E28C09C6F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66F091BD-CC39-4C8C-914F-2E94848A0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228CA58-00FE-4AF4-A0F5-CD67FF0126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0AFB3590-32EF-4E1E-817F-CF479F1FA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A182-2479-42B0-89FC-6DB5A69B9097}" type="datetimeFigureOut">
              <a:rPr lang="hu-HU" smtClean="0"/>
              <a:t>2020. 03. 22.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90AC068A-AD99-4BF4-B885-71E9DF366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A1E59FF3-9E12-45A3-9CF0-558969FFA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E2F5-103F-448B-A96B-4E053729AFA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37610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6B7C041-7DB0-4760-83E8-C385B1059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3B0EECAB-A0A1-4C56-877F-ACF3A28F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A182-2479-42B0-89FC-6DB5A69B9097}" type="datetimeFigureOut">
              <a:rPr lang="hu-HU" smtClean="0"/>
              <a:t>2020. 03. 22.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80A7472C-DC38-49FC-8226-D542BD1FA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0F9C4B0C-ADAF-4C28-99CC-742BE65AD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E2F5-103F-448B-A96B-4E053729AFA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8497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2848F674-A175-4EDC-8F17-8531A7C5F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A182-2479-42B0-89FC-6DB5A69B9097}" type="datetimeFigureOut">
              <a:rPr lang="hu-HU" smtClean="0"/>
              <a:t>2020. 03. 22.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D74D56B9-664A-4BE6-A090-05FAFB50D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8A9D6EB-D6C4-4FDB-A90E-67299E6C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E2F5-103F-448B-A96B-4E053729AFA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79139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0D78BEB-B9FA-4386-ACD5-27FA9E196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B86ED96-C72C-452E-A156-139884E1E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2DEBB7F-0759-454C-9351-1E20DB89A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9507C84-A8FC-41F0-B89E-8AF20F64F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A182-2479-42B0-89FC-6DB5A69B9097}" type="datetimeFigureOut">
              <a:rPr lang="hu-HU" smtClean="0"/>
              <a:t>2020. 03. 22.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632195B-1DEB-4D72-961A-E45BDC8B2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21C4488-35D1-423B-9478-F11BFB1DF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E2F5-103F-448B-A96B-4E053729AFA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286074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722D563-6B91-45D7-9F35-8EEE72FCE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494C3EF5-7025-4557-BFB5-2D522415DD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F2927D2-60CF-4B1F-B184-9ACA47595C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1E20D98-F8D0-4FDA-AE2D-EF4924416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8A182-2479-42B0-89FC-6DB5A69B9097}" type="datetimeFigureOut">
              <a:rPr lang="hu-HU" smtClean="0"/>
              <a:t>2020. 03. 22.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12543B2-6DBC-427E-A4B8-2B4D0EDE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065759D5-0E20-454A-8178-BFE8F0011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BE2F5-103F-448B-A96B-4E053729AFA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85940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EB963221-B737-4AA4-A4EA-73D0EE54A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E5D1F2C-60F1-439E-A628-F53A1DD31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7E54F8C-4662-4D72-955A-F3D729F131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8A182-2479-42B0-89FC-6DB5A69B9097}" type="datetimeFigureOut">
              <a:rPr lang="hu-HU" smtClean="0"/>
              <a:t>2020. 03. 22.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49903B9-5525-4D30-A21B-F62B603BED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4A07AC7-A424-4F6C-AB21-909E33F795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BE2F5-103F-448B-A96B-4E053729AFA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867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inf.unideb.hu/hu/koronavirus-deik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inf.unideb.hu/hu/oktatoi-fogadoorakconsulting-hour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inf.unideb.hu/node/2729" TargetMode="External"/><Relationship Id="rId2" Type="http://schemas.openxmlformats.org/officeDocument/2006/relationships/hyperlink" Target="mailto:corona@inf.unideb.hu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rona.unideb.hu/" TargetMode="External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YEKmAsrSq-s?feature=oembed" TargetMode="Externa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GbMDgC04KMU?feature=oembed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l9wNuWKkY_A?feature=oembed" TargetMode="External"/><Relationship Id="rId4" Type="http://schemas.openxmlformats.org/officeDocument/2006/relationships/hyperlink" Target="https://inf.unideb.hu/hu/koronavirus-deik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corona@inf.unideb.h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learning.unideb.h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nf.unideb.hu/hu/tavoktata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learning.unideb.hu/" TargetMode="External"/><Relationship Id="rId2" Type="http://schemas.openxmlformats.org/officeDocument/2006/relationships/slideLayout" Target="../slideLayouts/slideLayout8.xml"/><Relationship Id="rId1" Type="http://schemas.openxmlformats.org/officeDocument/2006/relationships/video" Target="https://www.youtube.com/embed/joxIe4tBioM?feature=oembed" TargetMode="External"/><Relationship Id="rId5" Type="http://schemas.openxmlformats.org/officeDocument/2006/relationships/hyperlink" Target="https://inf.unideb.hu/sites/default/files/upload_documents/hallgatoi_hozzaferes_a_kurzusokhoz.pdf&#8203;" TargetMode="Externa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ép 8">
            <a:extLst>
              <a:ext uri="{FF2B5EF4-FFF2-40B4-BE49-F238E27FC236}">
                <a16:creationId xmlns:a16="http://schemas.microsoft.com/office/drawing/2014/main" id="{F4B0B799-6528-4F53-9349-277284C1A5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31DED524-5863-4BCF-BC1F-B6D28B3352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/>
              <a:t>Általános tájékoztató hallgatók részére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499A3FF-AD31-42F0-9122-1104464F5F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18127"/>
            <a:ext cx="9479796" cy="17756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A koronavírus miatt elrendelt rendkívüli helyzet időtartamára</a:t>
            </a:r>
          </a:p>
          <a:p>
            <a:r>
              <a:rPr lang="hu-HU">
                <a:ea typeface="+mn-lt"/>
                <a:cs typeface="+mn-lt"/>
              </a:rPr>
              <a:t>Debreceni Egyetem, Informatikai Kar</a:t>
            </a:r>
            <a:endParaRPr lang="hu-HU"/>
          </a:p>
          <a:p>
            <a:r>
              <a:rPr lang="hu-HU">
                <a:cs typeface="Calibri"/>
              </a:rPr>
              <a:t>2020.03.22.</a:t>
            </a:r>
          </a:p>
        </p:txBody>
      </p:sp>
      <p:pic>
        <p:nvPicPr>
          <p:cNvPr id="4" name="Kép 4" descr="A képen rajz látható&#10;&#10;A leírás teljesen megbízható">
            <a:extLst>
              <a:ext uri="{FF2B5EF4-FFF2-40B4-BE49-F238E27FC236}">
                <a16:creationId xmlns:a16="http://schemas.microsoft.com/office/drawing/2014/main" id="{84CDFB17-A55C-4A58-BD7C-86F860731D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5417" y="5475179"/>
            <a:ext cx="1206286" cy="120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1308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B479D22-3C81-4098-AD9E-0AE095367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Gyakorlatok (minden képzési forma)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BEDDF70-1D65-4516-B8FE-FDB63FB92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A gyakorlatok (szemináriumok) és laborok tartására ugyanazok az előírások vonatkoznak. </a:t>
            </a:r>
          </a:p>
          <a:p>
            <a:r>
              <a:rPr lang="hu-HU"/>
              <a:t>Minden gyakorlat órarendi időpontjában kerül megtartásra. Az oktató online konzultációt biztosít a gyakorlat/labor időtartamának 50%-</a:t>
            </a:r>
            <a:r>
              <a:rPr lang="hu-HU" err="1"/>
              <a:t>ában</a:t>
            </a:r>
            <a:r>
              <a:rPr lang="hu-HU"/>
              <a:t>. A pontos időpontokat az Oktatók a </a:t>
            </a:r>
            <a:r>
              <a:rPr lang="hu-HU" err="1"/>
              <a:t>Moodle</a:t>
            </a:r>
            <a:r>
              <a:rPr lang="hu-HU"/>
              <a:t> rendszerbe rögzítik előre. </a:t>
            </a:r>
            <a:endParaRPr lang="hu-HU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84909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EB3971D2-26BE-4B1E-B9D4-BA1C4B982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Az Oktatók az esetleges más formákon túl, mintafeladat + megoldás formában elektronikus tananyagot készítenek és bocsátanak a hallgatók rendelkezésére a távoktatási rendszeren keresztül. </a:t>
            </a:r>
          </a:p>
          <a:p>
            <a:r>
              <a:rPr lang="hu-HU"/>
              <a:t>A Hallgató köteles előrehaladásáról meghatározott rendszerességgel beszámolni. Két ilyen beszámoló között legfeljebb 3 hét telhet el. Pl.: Oktatók által kiadott házifeladatok megoldása, vagy gyakorlati tesztek készítése. A lebonyolítás a </a:t>
            </a:r>
            <a:r>
              <a:rPr lang="hu-HU" err="1"/>
              <a:t>Moodle</a:t>
            </a:r>
            <a:r>
              <a:rPr lang="hu-HU"/>
              <a:t> rendszeren keresztül történik.</a:t>
            </a:r>
            <a:endParaRPr lang="hu-HU">
              <a:cs typeface="Calibri"/>
            </a:endParaRPr>
          </a:p>
          <a:p>
            <a:r>
              <a:rPr lang="hu-HU"/>
              <a:t>A tananyagok, teljesítményértékelők nyelve a kurzuson már kialakult megegyezéshez igazodik. </a:t>
            </a:r>
            <a:endParaRPr lang="hu-HU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158784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694C5B2-832C-4115-9C45-F10C052DE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Átoktatás (minden képzési forma) 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640541D-2313-4659-9B88-297492ED1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/>
              <a:t>Az átoktatásban ellátott órák tartásának módját az oktatást kérő egység szabja meg, az így meghatározott feltételrendszerek a </a:t>
            </a:r>
            <a:r>
              <a:rPr lang="hu-HU" u="sng">
                <a:hlinkClick r:id="rId2"/>
              </a:rPr>
              <a:t>https://inf.unideb.hu/hu/koronavirus-deik</a:t>
            </a:r>
            <a:r>
              <a:rPr lang="hu-HU"/>
              <a:t> honlapon folyamatosan frissülnek. </a:t>
            </a:r>
          </a:p>
        </p:txBody>
      </p:sp>
    </p:spTree>
    <p:extLst>
      <p:ext uri="{BB962C8B-B14F-4D97-AF65-F5344CB8AC3E}">
        <p14:creationId xmlns:p14="http://schemas.microsoft.com/office/powerpoint/2010/main" val="24917986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12034B9-6590-4C1E-A7EC-AE6E64620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Számonkérés, vizsgáztatás 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DFDDE5A-65A6-428C-99BA-AB67A50CD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A tantárgyi </a:t>
            </a:r>
            <a:r>
              <a:rPr lang="hu-HU" err="1"/>
              <a:t>syllabusok</a:t>
            </a:r>
            <a:r>
              <a:rPr lang="hu-HU"/>
              <a:t> számonkérésre vonatkozó előírásai felfüggesztésre kerültek.</a:t>
            </a:r>
          </a:p>
          <a:p>
            <a:r>
              <a:rPr lang="hu-HU"/>
              <a:t>A számonkérés módjáról (gyakorlat, aláírás/jegy, kollokvium, záróvizsga) a későbbiekben adunk tájékoztatást. </a:t>
            </a:r>
            <a:endParaRPr lang="hu-HU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974337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77CE443-6C83-462E-94D0-D245FE20D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Szakdolgozat, diplomamunka 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E1BB85C-D438-483E-8EF0-B49A84B2C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Végzős hallgatók esetén </a:t>
            </a:r>
            <a:r>
              <a:rPr lang="hu-HU" b="1" i="1"/>
              <a:t>a szakdolgozat/diplomamunka leadási határideje meghosszabbításra került</a:t>
            </a:r>
            <a:r>
              <a:rPr lang="hu-HU"/>
              <a:t>. </a:t>
            </a:r>
          </a:p>
          <a:p>
            <a:r>
              <a:rPr lang="hu-HU"/>
              <a:t>Az </a:t>
            </a:r>
            <a:r>
              <a:rPr lang="hu-HU" b="1" i="1"/>
              <a:t>új határidő 2020. május 8</a:t>
            </a:r>
            <a:r>
              <a:rPr lang="hu-HU"/>
              <a:t>. A leadással kapcsolatos további kérdésekről a későbbiekben adunk tájékoztatást. </a:t>
            </a:r>
            <a:endParaRPr lang="hu-HU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94841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34D324D-4B21-4DCD-9ED1-F78AE646B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 szakdolgozat/ diplomamunka téma-jelentkezés új határideje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E9E2E33-AB6A-472D-8E36-380F80743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4032"/>
            <a:ext cx="10515600" cy="2234311"/>
          </a:xfrm>
        </p:spPr>
        <p:txBody>
          <a:bodyPr vert="horz" lIns="91440" tIns="45720" rIns="91440" bIns="45720" rtlCol="0" anchor="t">
            <a:normAutofit/>
          </a:bodyPr>
          <a:lstStyle/>
          <a:p>
            <a:pPr fontAlgn="base"/>
            <a:r>
              <a:rPr lang="hu-HU"/>
              <a:t>Április 3. helyett </a:t>
            </a:r>
            <a:r>
              <a:rPr lang="hu-HU" b="1" i="1"/>
              <a:t>április 24. (2017 előtti mintaterv) </a:t>
            </a:r>
          </a:p>
          <a:p>
            <a:pPr fontAlgn="base"/>
            <a:r>
              <a:rPr lang="hu-HU"/>
              <a:t>Április 30. helyett </a:t>
            </a:r>
            <a:r>
              <a:rPr lang="hu-HU" b="1" i="1"/>
              <a:t>május 21. (2017 utáni mintaterv) </a:t>
            </a:r>
            <a:endParaRPr lang="hu-HU" b="1" i="1">
              <a:cs typeface="Calibri"/>
            </a:endParaRPr>
          </a:p>
          <a:p>
            <a:pPr fontAlgn="base"/>
            <a:r>
              <a:rPr lang="hu-HU"/>
              <a:t>A leadással kapcsolatos további kérdésekről a későbbiekben adunk tájékoztatást. </a:t>
            </a:r>
            <a:endParaRPr lang="hu-HU">
              <a:cs typeface="Calibri"/>
            </a:endParaRPr>
          </a:p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68625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740BA2A-594C-400D-8F8C-EE160EAA6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Konzultáció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D07119B-ADF1-4790-A0FE-9E3736633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Konzultációt, fogadóórát a távoktatás időszaka alatt is, a félév elején megadott időpontban kötelesek az oktatók tartani online kommunikációs csatorna segítségével.</a:t>
            </a:r>
          </a:p>
          <a:p>
            <a:r>
              <a:rPr lang="hu-HU"/>
              <a:t>Az adott oktató által preferált csatorna a kari honlapon elérhető:</a:t>
            </a:r>
            <a:br>
              <a:rPr lang="hu-HU"/>
            </a:br>
            <a:r>
              <a:rPr lang="hu-HU">
                <a:hlinkClick r:id="rId2"/>
              </a:rPr>
              <a:t>https://inf.unideb.hu/hu/oktatoi-fogadoorakconsulting-hours</a:t>
            </a:r>
            <a:endParaRPr lang="hu-HU"/>
          </a:p>
          <a:p>
            <a:r>
              <a:rPr lang="hu-HU"/>
              <a:t> Személyes találkozást igénylő konzultáció nem lehetséges a rendkívüli helyzet ideje alatt. </a:t>
            </a:r>
            <a:endParaRPr lang="hu-HU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05333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C1AA65C-87F4-4CB9-9E47-DB5B57790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További információ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538FE1C-C034-4F1A-81BE-2FED40FED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/>
              <a:t>Minden további információt a távoktatással kapcsolatosan a Tanulmányi Osztály (TO) juttat el folyamatosan a hallgatókhoz. </a:t>
            </a:r>
            <a:r>
              <a:rPr lang="hu-HU" b="1" i="1"/>
              <a:t>Adminisztratív, technikai, valamint az eljárásrenddel kapcsolatos kérdésekkel</a:t>
            </a:r>
            <a:r>
              <a:rPr lang="hu-HU"/>
              <a:t> forduljanak bizalommal a </a:t>
            </a:r>
            <a:r>
              <a:rPr lang="hu-HU" b="1" i="1"/>
              <a:t>Tanulmányi Osztályhoz. </a:t>
            </a:r>
          </a:p>
          <a:p>
            <a:r>
              <a:rPr lang="hu-HU"/>
              <a:t>Az </a:t>
            </a:r>
            <a:r>
              <a:rPr lang="hu-HU" b="1" i="1"/>
              <a:t>elsődleges kommunikációs csatorna </a:t>
            </a:r>
            <a:r>
              <a:rPr lang="hu-HU"/>
              <a:t>továbbra is a </a:t>
            </a:r>
            <a:r>
              <a:rPr lang="hu-HU" b="1" i="1" err="1"/>
              <a:t>Neptun</a:t>
            </a:r>
            <a:r>
              <a:rPr lang="hu-HU"/>
              <a:t> marad. </a:t>
            </a:r>
            <a:r>
              <a:rPr lang="hu-HU" b="1" i="1"/>
              <a:t>Kérjük, hogy fokozottan ügyeljenek a TO-</a:t>
            </a:r>
            <a:r>
              <a:rPr lang="hu-HU" b="1" i="1" err="1"/>
              <a:t>tól</a:t>
            </a:r>
            <a:r>
              <a:rPr lang="hu-HU" b="1" i="1"/>
              <a:t> a </a:t>
            </a:r>
            <a:r>
              <a:rPr lang="hu-HU" b="1" i="1" err="1"/>
              <a:t>Neptun</a:t>
            </a:r>
            <a:r>
              <a:rPr lang="hu-HU" b="1" i="1"/>
              <a:t> üzenetek követésére. </a:t>
            </a:r>
          </a:p>
        </p:txBody>
      </p:sp>
    </p:spTree>
    <p:extLst>
      <p:ext uri="{BB962C8B-B14F-4D97-AF65-F5344CB8AC3E}">
        <p14:creationId xmlns:p14="http://schemas.microsoft.com/office/powerpoint/2010/main" val="13931185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FC99B450-1433-4E3D-A07A-3D99D4329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244" y="1934257"/>
            <a:ext cx="10573512" cy="298948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Szakmai, kurzusokkal kapcsolatos tartalmi jellegű kérdésekkel forduljanak az egyes oktatókhoz emailben, vagy fogadóórájukon az általuk megadott online kommunikációs csatornán. </a:t>
            </a:r>
          </a:p>
          <a:p>
            <a:r>
              <a:rPr lang="hu-HU"/>
              <a:t>Ezektől eltérő kérdések/megjegyzések a </a:t>
            </a:r>
            <a:r>
              <a:rPr lang="hu-HU" b="1">
                <a:hlinkClick r:id="rId2"/>
              </a:rPr>
              <a:t>corona@inf.unideb.hu</a:t>
            </a:r>
            <a:r>
              <a:rPr lang="hu-HU"/>
              <a:t>  email címre küldhetők, vagy a Kapcsolati űrlap kitöltésével:</a:t>
            </a:r>
            <a:br>
              <a:rPr lang="hu-HU"/>
            </a:br>
            <a:r>
              <a:rPr lang="hu-HU">
                <a:hlinkClick r:id="rId3"/>
              </a:rPr>
              <a:t>https://inf.unideb.hu/node/2729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0546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36A0A6A7-BD13-4E30-9A23-078D3EF36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hu-HU"/>
              <a:t>A jelenlegi rendkívüli helyzet fokozott figyelmet és együttműködést igényel mindannyiunktól, különösen a hallgatók és oktatók közötti kapcsolattartásban.</a:t>
            </a:r>
          </a:p>
          <a:p>
            <a:pPr marL="0" indent="0">
              <a:buNone/>
            </a:pPr>
            <a:r>
              <a:rPr lang="hu-HU"/>
              <a:t>Az IK, a kar jellegéből fakadóan, nem kívánja a szükségesnél jobban korlátozni a távoktatás technikai részleteit. Ezért a hallgatók a távoktatás során különféle platformokkal találkozhatnak.</a:t>
            </a:r>
            <a:endParaRPr lang="hu-HU">
              <a:cs typeface="Calibri"/>
            </a:endParaRPr>
          </a:p>
          <a:p>
            <a:pPr marL="0" indent="0">
              <a:buNone/>
            </a:pPr>
            <a:r>
              <a:rPr lang="hu-HU"/>
              <a:t>Az így megismert kompetenciák a jövőben egészen biztosan hasznukra fog válni.</a:t>
            </a:r>
            <a:endParaRPr lang="hu-HU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462233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716D766-8BD3-4453-8BDC-F2BBC11BA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dirty="0"/>
              <a:t>Egyetemi szintű általános és konkrét utasítások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8ACB601-A1F3-42C4-B585-8038B152E9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42235"/>
            <a:ext cx="4742482" cy="383472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Ezen a weboldalon egyetemi szintű hiteles információk kerülnek megjelenítésre a koronavírussal kapcsolatban.</a:t>
            </a:r>
          </a:p>
          <a:p>
            <a:r>
              <a:rPr lang="hu-HU"/>
              <a:t> Kérjük, fokozottan kísérjék figyelemmel a honlapra felkerülő tájékoztatókat!</a:t>
            </a:r>
            <a:endParaRPr lang="hu-HU">
              <a:cs typeface="Calibri"/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15C069CC-B218-4E56-B864-52824DFC15AC}"/>
              </a:ext>
            </a:extLst>
          </p:cNvPr>
          <p:cNvSpPr txBox="1"/>
          <p:nvPr/>
        </p:nvSpPr>
        <p:spPr>
          <a:xfrm>
            <a:off x="1082298" y="1715145"/>
            <a:ext cx="5016283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hu-HU" sz="2400">
                <a:ea typeface="+mn-lt"/>
                <a:cs typeface="+mn-lt"/>
                <a:hlinkClick r:id="rId3"/>
              </a:rPr>
              <a:t>https://corona.unideb.hu/</a:t>
            </a:r>
            <a:br>
              <a:rPr lang="hu-HU" sz="2400">
                <a:ea typeface="+mn-lt"/>
                <a:cs typeface="+mn-lt"/>
              </a:rPr>
            </a:br>
            <a:endParaRPr lang="hu-HU">
              <a:ea typeface="+mn-lt"/>
              <a:cs typeface="+mn-lt"/>
            </a:endParaRPr>
          </a:p>
        </p:txBody>
      </p:sp>
      <p:pic>
        <p:nvPicPr>
          <p:cNvPr id="10" name="Kép 10">
            <a:hlinkClick r:id="" action="ppaction://media"/>
            <a:extLst>
              <a:ext uri="{FF2B5EF4-FFF2-40B4-BE49-F238E27FC236}">
                <a16:creationId xmlns:a16="http://schemas.microsoft.com/office/drawing/2014/main" id="{836FA1E0-95F4-402A-8E3D-73B2672ADC9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838092" y="2190017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6642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D89A077-D5F2-4B95-9EB7-A1C86F27A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Higiéniás ajánlások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CE1868C-4E6B-4750-887B-0F9211FD5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8167"/>
            <a:ext cx="10786820" cy="3976796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hu-HU" sz="2000">
                <a:ea typeface="+mn-lt"/>
                <a:cs typeface="+mn-lt"/>
              </a:rPr>
              <a:t>Mosson kezet meleg vízzel, szappannal alaposan és gyakrabban.</a:t>
            </a:r>
            <a:endParaRPr lang="hu-HU" sz="2000">
              <a:cs typeface="Calibri" panose="020F0502020204030204"/>
            </a:endParaRPr>
          </a:p>
          <a:p>
            <a:pPr algn="just"/>
            <a:r>
              <a:rPr lang="hu-HU" sz="2000">
                <a:ea typeface="+mn-lt"/>
                <a:cs typeface="+mn-lt"/>
              </a:rPr>
              <a:t>Alkalmazzon kézfertőtlenítőt.</a:t>
            </a:r>
            <a:endParaRPr lang="hu-HU" sz="2000">
              <a:cs typeface="Calibri"/>
            </a:endParaRPr>
          </a:p>
          <a:p>
            <a:pPr algn="just"/>
            <a:r>
              <a:rPr lang="hu-HU" sz="2000">
                <a:ea typeface="+mn-lt"/>
                <a:cs typeface="+mn-lt"/>
              </a:rPr>
              <a:t>Korlátozza a kontaktussal járó üdvözlési formákat (kézfogás, puszi, stb.).</a:t>
            </a:r>
            <a:endParaRPr lang="hu-HU" sz="2000">
              <a:cs typeface="Calibri"/>
            </a:endParaRPr>
          </a:p>
          <a:p>
            <a:pPr algn="just"/>
            <a:r>
              <a:rPr lang="hu-HU" sz="2000">
                <a:ea typeface="+mn-lt"/>
                <a:cs typeface="+mn-lt"/>
              </a:rPr>
              <a:t>Ne dörzsölje a szemeit, ne nyúljon az arcához.</a:t>
            </a:r>
            <a:endParaRPr lang="hu-HU" sz="2000">
              <a:cs typeface="Calibri"/>
            </a:endParaRPr>
          </a:p>
          <a:p>
            <a:pPr algn="just"/>
            <a:r>
              <a:rPr lang="hu-HU" sz="2000">
                <a:ea typeface="+mn-lt"/>
                <a:cs typeface="+mn-lt"/>
              </a:rPr>
              <a:t>Használjon papírzsebkendőt, ha köhög vagy tüsszent. Alkalmazza a köhögési higiénés szabályokat. A használt zsebkendőt dobja a hulladékgyűjtőbe.</a:t>
            </a:r>
            <a:endParaRPr lang="hu-HU" sz="2000">
              <a:cs typeface="Calibri"/>
            </a:endParaRPr>
          </a:p>
          <a:p>
            <a:pPr algn="just"/>
            <a:r>
              <a:rPr lang="hu-HU" sz="2000">
                <a:ea typeface="+mn-lt"/>
                <a:cs typeface="+mn-lt"/>
              </a:rPr>
              <a:t>Fertőtlenítse a gyakran használt tárgyakat, felületeket (számítógép billentyűzet, kilincsek, stb.).</a:t>
            </a:r>
            <a:endParaRPr lang="hu-HU" sz="2000">
              <a:cs typeface="Calibri"/>
            </a:endParaRPr>
          </a:p>
          <a:p>
            <a:pPr algn="just"/>
            <a:r>
              <a:rPr lang="hu-HU" sz="2000">
                <a:ea typeface="+mn-lt"/>
                <a:cs typeface="+mn-lt"/>
              </a:rPr>
              <a:t>Szellőztessen minél gyakrabban.</a:t>
            </a:r>
            <a:endParaRPr lang="hu-HU" sz="2000">
              <a:cs typeface="Calibri"/>
            </a:endParaRPr>
          </a:p>
          <a:p>
            <a:pPr algn="just"/>
            <a:r>
              <a:rPr lang="hu-HU" sz="2000">
                <a:ea typeface="+mn-lt"/>
                <a:cs typeface="+mn-lt"/>
              </a:rPr>
              <a:t>Lehetőség szerint kerülje a tömeget közlekedése során és szabadidejében. </a:t>
            </a:r>
            <a:endParaRPr lang="hu-HU" sz="2000">
              <a:cs typeface="Calibri"/>
            </a:endParaRPr>
          </a:p>
          <a:p>
            <a:endParaRPr lang="hu-HU" sz="18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37397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374C279-1C60-457D-994B-E668C2754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7740"/>
            <a:ext cx="10515600" cy="2017225"/>
          </a:xfrm>
        </p:spPr>
        <p:txBody>
          <a:bodyPr>
            <a:normAutofit/>
          </a:bodyPr>
          <a:lstStyle/>
          <a:p>
            <a:pPr algn="just"/>
            <a:r>
              <a:rPr lang="hu-HU" sz="2400" b="1">
                <a:latin typeface="Calibri"/>
                <a:cs typeface="Calibri"/>
              </a:rPr>
              <a:t>Felhívjuk figyelmüket, hogy a fiatalok tünetmentes hordozóként vagy enyhe tünetek mellett az idősebb korosztályra a vírus különösen erős fertőzőképessége miatt közvetlen életveszélyt jelenthetnek, ezért a felelősségük történelmi léptékben is egyedülállóan jelentős az idősebbekkel, így saját rokonaikkal kapcsolatban is!</a:t>
            </a:r>
            <a:endParaRPr lang="hu-HU" sz="2400">
              <a:ea typeface="+mj-lt"/>
              <a:cs typeface="+mj-lt"/>
            </a:endParaRPr>
          </a:p>
          <a:p>
            <a:pPr algn="ctr"/>
            <a:endParaRPr lang="hu-HU" sz="2400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0956604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5B69653-01E3-489E-945B-7B76C3AD3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641" y="455531"/>
            <a:ext cx="9430719" cy="1248072"/>
          </a:xfrm>
        </p:spPr>
        <p:txBody>
          <a:bodyPr/>
          <a:lstStyle/>
          <a:p>
            <a:r>
              <a:rPr lang="hu-HU">
                <a:cs typeface="Calibri Light"/>
              </a:rPr>
              <a:t>Kérjük Hallgatóinkat, maradjanak otthon!</a:t>
            </a:r>
            <a:endParaRPr lang="hu-HU"/>
          </a:p>
        </p:txBody>
      </p:sp>
      <p:pic>
        <p:nvPicPr>
          <p:cNvPr id="5" name="Kép 5">
            <a:hlinkClick r:id="" action="ppaction://media"/>
            <a:extLst>
              <a:ext uri="{FF2B5EF4-FFF2-40B4-BE49-F238E27FC236}">
                <a16:creationId xmlns:a16="http://schemas.microsoft.com/office/drawing/2014/main" id="{181DACBC-36A8-43C9-8D4E-DA3AE7DB5B0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73457" y="1639431"/>
            <a:ext cx="6560948" cy="3889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9363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B24CB8B-8327-4400-9FA3-D113A6725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6100" y="2103437"/>
            <a:ext cx="6019800" cy="1325563"/>
          </a:xfrm>
        </p:spPr>
        <p:txBody>
          <a:bodyPr/>
          <a:lstStyle/>
          <a:p>
            <a:r>
              <a:rPr lang="es-ES"/>
              <a:t>Jó munkát kíván a DE IK! 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25052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6D8D43C-6A06-4DB5-BF74-276E225E0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3228" y="182256"/>
            <a:ext cx="5936233" cy="3521154"/>
          </a:xfrm>
        </p:spPr>
        <p:txBody>
          <a:bodyPr>
            <a:normAutofit/>
          </a:bodyPr>
          <a:lstStyle/>
          <a:p>
            <a:r>
              <a:rPr lang="hu-HU" b="1" dirty="0">
                <a:ea typeface="+mj-lt"/>
                <a:cs typeface="+mj-lt"/>
              </a:rPr>
              <a:t>Kari szintű általános és konkrét utasítások</a:t>
            </a:r>
            <a:br>
              <a:rPr lang="hu-HU" dirty="0">
                <a:ea typeface="+mj-lt"/>
                <a:cs typeface="+mj-lt"/>
              </a:rPr>
            </a:br>
            <a:br>
              <a:rPr lang="hu-HU" dirty="0">
                <a:ea typeface="+mj-lt"/>
                <a:cs typeface="+mj-lt"/>
              </a:rPr>
            </a:br>
            <a:r>
              <a:rPr lang="hu-HU" sz="2000" dirty="0">
                <a:ea typeface="+mj-lt"/>
                <a:cs typeface="+mj-lt"/>
              </a:rPr>
              <a:t>Ez az oldal az Informatikai Kar koronavírussal kapcsolatos folyamatosan frissülő információit tartalmazza.</a:t>
            </a:r>
          </a:p>
          <a:p>
            <a:endParaRPr lang="hu-HU" dirty="0">
              <a:ea typeface="+mj-lt"/>
              <a:cs typeface="+mj-lt"/>
            </a:endParaRPr>
          </a:p>
          <a:p>
            <a:endParaRPr lang="hu-HU" dirty="0">
              <a:cs typeface="Calibri Light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Kép 4">
            <a:hlinkClick r:id="" action="ppaction://media"/>
            <a:extLst>
              <a:ext uri="{FF2B5EF4-FFF2-40B4-BE49-F238E27FC236}">
                <a16:creationId xmlns:a16="http://schemas.microsoft.com/office/drawing/2014/main" id="{259B018E-8209-4486-92FE-054D018AF10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93393" y="743338"/>
            <a:ext cx="4376495" cy="3311430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FA0D6B5-B011-49EE-83FB-932B00554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2214" y="3091541"/>
            <a:ext cx="5019251" cy="2148464"/>
          </a:xfrm>
        </p:spPr>
        <p:txBody>
          <a:bodyPr anchor="t">
            <a:normAutofit/>
          </a:bodyPr>
          <a:lstStyle/>
          <a:p>
            <a:r>
              <a:rPr lang="hu-HU" sz="2400">
                <a:ea typeface="+mn-lt"/>
                <a:cs typeface="+mn-lt"/>
              </a:rPr>
              <a:t>Távoktatással kapcsolatos információk </a:t>
            </a:r>
            <a:endParaRPr lang="en-US" sz="2400">
              <a:ea typeface="+mn-lt"/>
              <a:cs typeface="+mn-lt"/>
            </a:endParaRPr>
          </a:p>
          <a:p>
            <a:r>
              <a:rPr lang="hu-HU" sz="2400">
                <a:ea typeface="+mn-lt"/>
                <a:cs typeface="+mn-lt"/>
              </a:rPr>
              <a:t>Fogadóórák ideje </a:t>
            </a:r>
            <a:endParaRPr lang="en-US" sz="2400">
              <a:ea typeface="+mn-lt"/>
              <a:cs typeface="+mn-lt"/>
            </a:endParaRPr>
          </a:p>
          <a:p>
            <a:r>
              <a:rPr lang="hu-HU" sz="2400">
                <a:ea typeface="+mn-lt"/>
                <a:cs typeface="+mn-lt"/>
              </a:rPr>
              <a:t>Általános intézkedések </a:t>
            </a:r>
            <a:endParaRPr lang="en-US" sz="2400">
              <a:ea typeface="+mn-lt"/>
              <a:cs typeface="+mn-lt"/>
            </a:endParaRPr>
          </a:p>
          <a:p>
            <a:r>
              <a:rPr lang="hu-HU" sz="2400">
                <a:ea typeface="+mn-lt"/>
                <a:cs typeface="+mn-lt"/>
              </a:rPr>
              <a:t>Elérhetőségek </a:t>
            </a:r>
            <a:endParaRPr lang="en-US" sz="2400">
              <a:ea typeface="+mn-lt"/>
              <a:cs typeface="+mn-lt"/>
            </a:endParaRPr>
          </a:p>
          <a:p>
            <a:endParaRPr lang="en-US" sz="1800">
              <a:cs typeface="Calibri"/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12A1E866-660D-4E73-B569-9B912AF35966}"/>
              </a:ext>
            </a:extLst>
          </p:cNvPr>
          <p:cNvSpPr txBox="1"/>
          <p:nvPr/>
        </p:nvSpPr>
        <p:spPr>
          <a:xfrm>
            <a:off x="4865951" y="5344331"/>
            <a:ext cx="6786189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br>
              <a:rPr lang="hu-HU">
                <a:latin typeface="Calibri Light"/>
                <a:cs typeface="Calibri Light"/>
              </a:rPr>
            </a:br>
            <a:r>
              <a:rPr lang="hu-HU" sz="2800" b="1" i="1">
                <a:latin typeface="Calibri Light"/>
                <a:cs typeface="Calibri Light"/>
                <a:hlinkClick r:id="rId4"/>
              </a:rPr>
              <a:t>https://inf.unideb.hu/hu/koronavirus-deik</a:t>
            </a:r>
            <a:br>
              <a:rPr lang="hu-HU">
                <a:latin typeface="Calibri Light"/>
                <a:cs typeface="Calibri Light"/>
              </a:rPr>
            </a:br>
            <a:endParaRPr lang="hu-HU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600546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D7BCC4E-7A52-45D1-91AB-3286194DD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Az  épületek nyitvatartási rendje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7367486-7FAF-4C68-A9A6-38DAC51C3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41319"/>
          </a:xfrm>
        </p:spPr>
        <p:txBody>
          <a:bodyPr/>
          <a:lstStyle/>
          <a:p>
            <a:pPr fontAlgn="base"/>
            <a:r>
              <a:rPr lang="hu-HU"/>
              <a:t>az IK épületébe a bejutás jelenleg beléptetőkártyával/portai segítséggel történik, a hátsó bejárat zárva tart </a:t>
            </a:r>
          </a:p>
          <a:p>
            <a:pPr fontAlgn="base"/>
            <a:r>
              <a:rPr lang="hu-HU"/>
              <a:t>dékáni engedéllyel különösen indokolt esetben hallgatók is beléphetnek az épületbe, ilyen esetben </a:t>
            </a:r>
            <a:r>
              <a:rPr lang="hu-HU">
                <a:hlinkClick r:id="rId2"/>
              </a:rPr>
              <a:t>corona@inf.unideb.hu</a:t>
            </a:r>
            <a:r>
              <a:rPr lang="hu-HU"/>
              <a:t>  email címen jelezhető az igény </a:t>
            </a:r>
          </a:p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186811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534F248-450B-427A-AEDE-4D0C2CA4B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Általános távoktatási eljárás a hallgatók számára 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7057119-11C1-4390-BEA7-6182FC3C7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/>
              <a:t>Az Informatikai Kar a Debreceni Egyetem rendelkezése alapján  2020. március 23-tól távoktatást vezet be. </a:t>
            </a:r>
          </a:p>
          <a:p>
            <a:r>
              <a:rPr lang="hu-HU"/>
              <a:t>A távoktatás időszaka alatt a hallgatók nem léphetnek be az oktatási épületbe.</a:t>
            </a:r>
          </a:p>
          <a:p>
            <a:r>
              <a:rPr lang="hu-HU"/>
              <a:t>Az IK hivatalosan a Debreceni Egyetem </a:t>
            </a:r>
            <a:r>
              <a:rPr lang="hu-HU" err="1"/>
              <a:t>Moodle</a:t>
            </a:r>
            <a:r>
              <a:rPr lang="hu-HU"/>
              <a:t> e-</a:t>
            </a:r>
            <a:r>
              <a:rPr lang="hu-HU" err="1"/>
              <a:t>learning</a:t>
            </a:r>
            <a:r>
              <a:rPr lang="hu-HU"/>
              <a:t> rendszerét fogja használni a távoktatás alatt. (</a:t>
            </a:r>
            <a:r>
              <a:rPr lang="hu-HU">
                <a:hlinkClick r:id="rId2"/>
              </a:rPr>
              <a:t>https://elearning.unideb.hu</a:t>
            </a:r>
            <a:r>
              <a:rPr lang="hu-HU"/>
              <a:t>) </a:t>
            </a:r>
          </a:p>
        </p:txBody>
      </p:sp>
    </p:spTree>
    <p:extLst>
      <p:ext uri="{BB962C8B-B14F-4D97-AF65-F5344CB8AC3E}">
        <p14:creationId xmlns:p14="http://schemas.microsoft.com/office/powerpoint/2010/main" val="37522541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B10F80D-DDFF-49CD-B8EA-3A15C01B8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/>
              <a:t>Moodle</a:t>
            </a:r>
            <a:endParaRPr lang="hu-HU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5F34C7C-5F3B-4E35-9EC5-114EA3A89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fontAlgn="base"/>
            <a:r>
              <a:rPr lang="hu-HU"/>
              <a:t>A szükséges információk ezúton fognak eljutni az adott tárgyat felvevő hallgatókhoz. A rendszerhez minden hallgatónak van hozzáférése. Az oktatott tananyag nem változik csak a tanulás módja. Az oktatók a távoktatási rendszerben teszik közzé a kurzusaikkal kapcsolatos tananyagokat.   </a:t>
            </a:r>
          </a:p>
          <a:p>
            <a:pPr fontAlgn="base"/>
            <a:r>
              <a:rPr lang="hu-HU"/>
              <a:t>A távoktatás lebonyolításának a támogatását a folyamatosan frissülő </a:t>
            </a:r>
            <a:r>
              <a:rPr lang="hu-HU">
                <a:ea typeface="+mn-lt"/>
                <a:cs typeface="+mn-lt"/>
                <a:hlinkClick r:id="rId2"/>
              </a:rPr>
              <a:t>https://inf.unideb.hu/hu/tavoktatas</a:t>
            </a:r>
            <a:r>
              <a:rPr lang="hu-HU"/>
              <a:t> honlap biztosítja.</a:t>
            </a:r>
            <a:endParaRPr lang="hu-HU">
              <a:cs typeface="Calibri"/>
            </a:endParaRPr>
          </a:p>
          <a:p>
            <a:pPr fontAlgn="base"/>
            <a:r>
              <a:rPr lang="hu-HU"/>
              <a:t>Az oktatók a tananyagot folyamatosan regisztrálják a rendszerbe. A Hallgatók kizárólag saját tanulási célra használhatják fel a tananyagokat, betartva a szerzői jogokra vonatkozó és a GDPR rendelkezéseket.  </a:t>
            </a:r>
            <a:endParaRPr lang="hu-HU">
              <a:cs typeface="Calibri"/>
            </a:endParaRPr>
          </a:p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64573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11BE62A-EC07-41AC-8170-71DB6F1CA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599" y="625193"/>
            <a:ext cx="4025524" cy="734878"/>
          </a:xfrm>
        </p:spPr>
        <p:txBody>
          <a:bodyPr>
            <a:noAutofit/>
          </a:bodyPr>
          <a:lstStyle/>
          <a:p>
            <a:r>
              <a:rPr lang="hu-HU" sz="4400" b="1" dirty="0" err="1">
                <a:cs typeface="Calibri Light"/>
              </a:rPr>
              <a:t>Moodle</a:t>
            </a:r>
            <a:r>
              <a:rPr lang="hu-HU" sz="4400" b="1" dirty="0">
                <a:cs typeface="Calibri Light"/>
              </a:rPr>
              <a:t> rendszer</a:t>
            </a:r>
            <a:endParaRPr lang="hu-HU" sz="4400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C520391-77E7-4AAA-8DF3-E99B2A8DA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CFF7FC7B-99B8-407A-864F-E705D251C9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97348" y="2057400"/>
            <a:ext cx="4590915" cy="42779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sz="2800">
                <a:ea typeface="+mn-lt"/>
                <a:cs typeface="+mn-lt"/>
                <a:hlinkClick r:id="rId3"/>
              </a:rPr>
              <a:t>https://elearning.unideb.hu/</a:t>
            </a:r>
            <a:endParaRPr lang="hu-HU" sz="2800">
              <a:cs typeface="Calibri"/>
            </a:endParaRPr>
          </a:p>
        </p:txBody>
      </p:sp>
      <p:pic>
        <p:nvPicPr>
          <p:cNvPr id="5" name="Kép 4">
            <a:hlinkClick r:id="" action="ppaction://media"/>
            <a:extLst>
              <a:ext uri="{FF2B5EF4-FFF2-40B4-BE49-F238E27FC236}">
                <a16:creationId xmlns:a16="http://schemas.microsoft.com/office/drawing/2014/main" id="{45A8E6FA-EACA-461C-90C6-7793D7262E4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177069" y="980757"/>
            <a:ext cx="6185759" cy="4861510"/>
          </a:xfrm>
          <a:prstGeom prst="rect">
            <a:avLst/>
          </a:prstGeom>
        </p:spPr>
      </p:pic>
      <p:sp>
        <p:nvSpPr>
          <p:cNvPr id="7" name="Szövegdoboz 6">
            <a:extLst>
              <a:ext uri="{FF2B5EF4-FFF2-40B4-BE49-F238E27FC236}">
                <a16:creationId xmlns:a16="http://schemas.microsoft.com/office/drawing/2014/main" id="{3643D232-7214-4367-9279-54BB3B729B09}"/>
              </a:ext>
            </a:extLst>
          </p:cNvPr>
          <p:cNvSpPr txBox="1"/>
          <p:nvPr/>
        </p:nvSpPr>
        <p:spPr>
          <a:xfrm>
            <a:off x="294468" y="3032500"/>
            <a:ext cx="4590078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hu-HU" sz="2400" b="1">
                <a:ea typeface="+mn-lt"/>
                <a:cs typeface="+mn-lt"/>
              </a:rPr>
              <a:t>Hallgatói hozzáférés a kurzusokhoz</a:t>
            </a:r>
            <a:endParaRPr lang="hu-HU" sz="2400" b="1">
              <a:cs typeface="Calibri"/>
            </a:endParaRPr>
          </a:p>
          <a:p>
            <a:br>
              <a:rPr lang="hu-HU" sz="2400">
                <a:ea typeface="+mn-lt"/>
                <a:cs typeface="+mn-lt"/>
              </a:rPr>
            </a:br>
            <a:r>
              <a:rPr lang="hu-HU" sz="2400" i="1">
                <a:ea typeface="+mn-lt"/>
                <a:cs typeface="+mn-lt"/>
              </a:rPr>
              <a:t>Részletes leírás </a:t>
            </a:r>
            <a:r>
              <a:rPr lang="hu-HU" sz="2400" i="1">
                <a:ea typeface="+mn-lt"/>
                <a:cs typeface="+mn-lt"/>
                <a:hlinkClick r:id="rId5"/>
              </a:rPr>
              <a:t>itt</a:t>
            </a:r>
            <a:r>
              <a:rPr lang="hu-HU" sz="2400" i="1">
                <a:ea typeface="+mn-lt"/>
                <a:cs typeface="+mn-lt"/>
              </a:rPr>
              <a:t> elérhető</a:t>
            </a:r>
            <a:endParaRPr lang="hu-HU" sz="2400">
              <a:ea typeface="+mn-lt"/>
              <a:cs typeface="+mn-lt"/>
            </a:endParaRPr>
          </a:p>
          <a:p>
            <a:pPr algn="l"/>
            <a:endParaRPr lang="hu-HU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913383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80A41AF-3B8C-4A05-A029-C1CC22952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62507"/>
          </a:xfrm>
        </p:spPr>
        <p:txBody>
          <a:bodyPr>
            <a:normAutofit/>
          </a:bodyPr>
          <a:lstStyle/>
          <a:p>
            <a:r>
              <a:rPr lang="hu-HU" b="1" dirty="0"/>
              <a:t>Előadások (minden képzési forma) 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30A8609-8C40-40B0-A53F-860D240A8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Az előadások tartalma megegyezik a tantárgyi </a:t>
            </a:r>
            <a:r>
              <a:rPr lang="hu-HU" err="1"/>
              <a:t>syllabusban</a:t>
            </a:r>
            <a:r>
              <a:rPr lang="hu-HU"/>
              <a:t> korábban közzétett szakmai anyaggal. </a:t>
            </a:r>
          </a:p>
          <a:p>
            <a:r>
              <a:rPr lang="hu-HU"/>
              <a:t>Távoktatás során az oktató 3 előadásonként biztosít 1 online konzultációs időpontot az órarendben rögzített időpontokban.  Az online előadások módját és idejét az Oktatók a </a:t>
            </a:r>
            <a:r>
              <a:rPr lang="hu-HU" err="1"/>
              <a:t>Moodle</a:t>
            </a:r>
            <a:r>
              <a:rPr lang="hu-HU"/>
              <a:t> rendszerben rögzítik.</a:t>
            </a:r>
            <a:endParaRPr lang="hu-HU">
              <a:cs typeface="Calibri"/>
            </a:endParaRPr>
          </a:p>
          <a:p>
            <a:r>
              <a:rPr lang="hu-HU"/>
              <a:t>Előadások pótlása a megszokott módon történik. Vagy helyettesítés útján, vagy új, Hallgatókkal egyeztetett időpontban. Az eltérések minden esetben rögzítésre kerülnek a </a:t>
            </a:r>
            <a:r>
              <a:rPr lang="hu-HU" err="1"/>
              <a:t>Moodle</a:t>
            </a:r>
            <a:r>
              <a:rPr lang="hu-HU"/>
              <a:t> rendszerben. </a:t>
            </a:r>
            <a:endParaRPr lang="hu-HU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69631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8C556F50-21E6-4E08-9CAD-E694C48DC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fontAlgn="base"/>
            <a:r>
              <a:rPr lang="hu-HU"/>
              <a:t>Az előadók az előadást teljesítménymérésekkel egészítik ki. Például az aktuális tananyagot kikérdező kérdőívvel. Kérünk minden Hallgatót, hogy éljen ezekkel az eszközökkel. </a:t>
            </a:r>
          </a:p>
          <a:p>
            <a:pPr fontAlgn="base"/>
            <a:r>
              <a:rPr lang="hu-HU"/>
              <a:t>Az oktatás első hetében minden oktató biztosít online jelenlétet az órarendi időpontban egy online tájékoztató megtartásának idejére. </a:t>
            </a:r>
            <a:endParaRPr lang="hu-HU">
              <a:cs typeface="Calibri"/>
            </a:endParaRPr>
          </a:p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84582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EBCB1E6098DE604888FD4F1763A86BD9" ma:contentTypeVersion="10" ma:contentTypeDescription="Új dokumentum létrehozása." ma:contentTypeScope="" ma:versionID="420e3cc9552e70ace0416342f2ff72e2">
  <xsd:schema xmlns:xsd="http://www.w3.org/2001/XMLSchema" xmlns:xs="http://www.w3.org/2001/XMLSchema" xmlns:p="http://schemas.microsoft.com/office/2006/metadata/properties" xmlns:ns3="74ced2db-727f-4b8e-a845-a5a48f4f53d5" xmlns:ns4="70b61cf0-6b65-4a47-a570-4a13b1f41d23" targetNamespace="http://schemas.microsoft.com/office/2006/metadata/properties" ma:root="true" ma:fieldsID="9af12f2b735826ccbf05d74f6ed02f25" ns3:_="" ns4:_="">
    <xsd:import namespace="74ced2db-727f-4b8e-a845-a5a48f4f53d5"/>
    <xsd:import namespace="70b61cf0-6b65-4a47-a570-4a13b1f41d2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ced2db-727f-4b8e-a845-a5a48f4f5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b61cf0-6b65-4a47-a570-4a13b1f41d2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Megosztási tipp kivonat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04ED69B-21A2-4B4E-8A44-8B56EE8E04B9}">
  <ds:schemaRefs>
    <ds:schemaRef ds:uri="70b61cf0-6b65-4a47-a570-4a13b1f41d23"/>
    <ds:schemaRef ds:uri="74ced2db-727f-4b8e-a845-a5a48f4f53d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934890A-40F0-429F-AEEC-0E5F45A084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036BE3-17DE-4007-8DDD-80BD5597982D}">
  <ds:schemaRefs>
    <ds:schemaRef ds:uri="70b61cf0-6b65-4a47-a570-4a13b1f41d23"/>
    <ds:schemaRef ds:uri="74ced2db-727f-4b8e-a845-a5a48f4f53d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1083</Words>
  <Application>Microsoft Office PowerPoint</Application>
  <PresentationFormat>Szélesvásznú</PresentationFormat>
  <Paragraphs>77</Paragraphs>
  <Slides>23</Slides>
  <Notes>0</Notes>
  <HiddenSlides>0</HiddenSlides>
  <MMClips>4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Office-téma</vt:lpstr>
      <vt:lpstr>Általános tájékoztató hallgatók részére</vt:lpstr>
      <vt:lpstr>Egyetemi szintű általános és konkrét utasítások</vt:lpstr>
      <vt:lpstr>Kari szintű általános és konkrét utasítások  Ez az oldal az Informatikai Kar koronavírussal kapcsolatos folyamatosan frissülő információit tartalmazza.  </vt:lpstr>
      <vt:lpstr>Az  épületek nyitvatartási rendje</vt:lpstr>
      <vt:lpstr>Általános távoktatási eljárás a hallgatók számára </vt:lpstr>
      <vt:lpstr>Moodle</vt:lpstr>
      <vt:lpstr>Moodle rendszer</vt:lpstr>
      <vt:lpstr>Előadások (minden képzési forma) </vt:lpstr>
      <vt:lpstr>PowerPoint-bemutató</vt:lpstr>
      <vt:lpstr>Gyakorlatok (minden képzési forma)</vt:lpstr>
      <vt:lpstr>PowerPoint-bemutató</vt:lpstr>
      <vt:lpstr>Átoktatás (minden képzési forma) </vt:lpstr>
      <vt:lpstr>Számonkérés, vizsgáztatás </vt:lpstr>
      <vt:lpstr>Szakdolgozat, diplomamunka </vt:lpstr>
      <vt:lpstr>A szakdolgozat/ diplomamunka téma-jelentkezés új határideje</vt:lpstr>
      <vt:lpstr>Konzultáció</vt:lpstr>
      <vt:lpstr>További információ</vt:lpstr>
      <vt:lpstr>PowerPoint-bemutató</vt:lpstr>
      <vt:lpstr>PowerPoint-bemutató</vt:lpstr>
      <vt:lpstr>Higiéniás ajánlások</vt:lpstr>
      <vt:lpstr>Felhívjuk figyelmüket, hogy a fiatalok tünetmentes hordozóként vagy enyhe tünetek mellett az idősebb korosztályra a vírus különösen erős fertőzőképessége miatt közvetlen életveszélyt jelenthetnek, ezért a felelősségük történelmi léptékben is egyedülállóan jelentős az idősebbekkel, így saját rokonaikkal kapcsolatban is! </vt:lpstr>
      <vt:lpstr>Kérjük Hallgatóinkat, maradjanak otthon!</vt:lpstr>
      <vt:lpstr>Jó munkát kíván a DE IK!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Általános tájékoztató Hallgatók részre</dc:title>
  <dc:creator>András Czinke</dc:creator>
  <cp:lastModifiedBy>András Cz.</cp:lastModifiedBy>
  <cp:revision>4</cp:revision>
  <dcterms:created xsi:type="dcterms:W3CDTF">2020-03-20T10:57:32Z</dcterms:created>
  <dcterms:modified xsi:type="dcterms:W3CDTF">2020-03-22T10:04:00Z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0x010100EBCB1E6098DE604888FD4F1763A86BD9</vt:lpwstr>
  </property>
</Properties>
</file>