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2018.11.06.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959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2018.11.06.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16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2018.11.06.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40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2018.11.06.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40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2018.11.06.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811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2018.11.06.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081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2018.11.06.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86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2018.11.06.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674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2018.11.06.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17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2018.11.06.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890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2018.11.06.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508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1B6BF-7D62-4B28-B349-035EF16E3477}" type="datetimeFigureOut">
              <a:rPr lang="hu-HU" smtClean="0"/>
              <a:pPr/>
              <a:t>2018.11.06.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185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06399" y="236992"/>
            <a:ext cx="5341258" cy="1359580"/>
          </a:xfrm>
        </p:spPr>
        <p:txBody>
          <a:bodyPr>
            <a:normAutofit/>
          </a:bodyPr>
          <a:lstStyle/>
          <a:p>
            <a:pPr algn="l"/>
            <a:r>
              <a:rPr lang="hu-HU" sz="4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Előadás címe</a:t>
            </a:r>
            <a:endParaRPr lang="hu-HU" sz="4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06399" y="1596572"/>
            <a:ext cx="5457372" cy="1303791"/>
          </a:xfrm>
        </p:spPr>
        <p:txBody>
          <a:bodyPr>
            <a:normAutofit/>
          </a:bodyPr>
          <a:lstStyle/>
          <a:p>
            <a:pPr algn="l"/>
            <a:r>
              <a:rPr lang="hu-HU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Előadó neve</a:t>
            </a:r>
            <a:endParaRPr lang="hu-HU" sz="2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r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063" y="4920342"/>
            <a:ext cx="2804199" cy="1937657"/>
          </a:xfrm>
        </p:spPr>
      </p:pic>
    </p:spTree>
    <p:extLst>
      <p:ext uri="{BB962C8B-B14F-4D97-AF65-F5344CB8AC3E}">
        <p14:creationId xmlns:p14="http://schemas.microsoft.com/office/powerpoint/2010/main" val="34522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r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7232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063" y="4920342"/>
            <a:ext cx="2804199" cy="19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r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7232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063" y="4920342"/>
            <a:ext cx="2804199" cy="19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r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7232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063" y="4920342"/>
            <a:ext cx="2804199" cy="19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1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r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7232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063" y="4920342"/>
            <a:ext cx="2804199" cy="19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r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7232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063" y="4920342"/>
            <a:ext cx="2804199" cy="19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4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7548" y="509678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n-lt"/>
              </a:rPr>
              <a:t>A kutatást az „Integrált kutatói utánpótlás-képzési program az informatika és számítástudomány diszciplináris területein” (EFOP-3.6.3-VEKOP-16-2017-00002) című projekt támogatta. A projekt az Európai Unió támogatásával, az Európai Szociális Alap társfinanszírozásával valósult meg.</a:t>
            </a:r>
            <a:endParaRPr lang="hu-HU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975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41</Words>
  <Application>Microsoft Office PowerPoint</Application>
  <PresentationFormat>Szélesvásznú</PresentationFormat>
  <Paragraphs>3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Office-téma</vt:lpstr>
      <vt:lpstr>Előadás címe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kutatást az „Integrált kutatói utánpótlás-képzési program az informatika és számítástudomány diszciplináris területein” (EFOP-3.6.3-VEKOP-16-2017-00002) című projekt támogatta. A projekt az Európai Unió támogatásával, az Európai Szociális Alap társfinanszírozásával valósult meg.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</dc:title>
  <dc:creator>Szakrendelő orvos</dc:creator>
  <cp:lastModifiedBy>Nóri</cp:lastModifiedBy>
  <cp:revision>5</cp:revision>
  <dcterms:created xsi:type="dcterms:W3CDTF">2017-08-31T09:25:18Z</dcterms:created>
  <dcterms:modified xsi:type="dcterms:W3CDTF">2018-11-06T08:54:41Z</dcterms:modified>
</cp:coreProperties>
</file>