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68" r:id="rId6"/>
    <p:sldId id="269" r:id="rId7"/>
    <p:sldId id="266" r:id="rId8"/>
    <p:sldId id="264" r:id="rId9"/>
    <p:sldId id="263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t>2018.11.06.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959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t>2018.11.06.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16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t>2018.11.06.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40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t>2018.11.06.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40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t>2018.11.06.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811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t>2018.11.06.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081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t>2018.11.06.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86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t>2018.11.06.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74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t>2018.11.06.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17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t>2018.11.06.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90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t>2018.11.06.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508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B6BF-7D62-4B28-B349-035EF16E3477}" type="datetimeFigureOut">
              <a:rPr lang="hu-HU" smtClean="0"/>
              <a:t>2018.11.06.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DF01A-1281-41F7-AF1C-0ED08822AA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185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06399" y="236992"/>
            <a:ext cx="5341258" cy="1359580"/>
          </a:xfrm>
        </p:spPr>
        <p:txBody>
          <a:bodyPr>
            <a:normAutofit/>
          </a:bodyPr>
          <a:lstStyle/>
          <a:p>
            <a:pPr algn="l"/>
            <a:r>
              <a:rPr lang="hu-HU" sz="4400" b="1" dirty="0" err="1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endParaRPr lang="hu-HU" sz="44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06399" y="1596572"/>
            <a:ext cx="5457372" cy="1303791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Előadó neve</a:t>
            </a:r>
            <a:endParaRPr lang="hu-HU" sz="28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63" y="4822434"/>
            <a:ext cx="2945892" cy="2035565"/>
          </a:xfrm>
        </p:spPr>
      </p:pic>
    </p:spTree>
    <p:extLst>
      <p:ext uri="{BB962C8B-B14F-4D97-AF65-F5344CB8AC3E}">
        <p14:creationId xmlns:p14="http://schemas.microsoft.com/office/powerpoint/2010/main" val="34522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723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63" y="4822434"/>
            <a:ext cx="2945892" cy="20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723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63" y="4822434"/>
            <a:ext cx="2945892" cy="20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723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63" y="4822434"/>
            <a:ext cx="2945892" cy="20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723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63" y="4822434"/>
            <a:ext cx="2945892" cy="20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3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723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63" y="4822434"/>
            <a:ext cx="2945892" cy="20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723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63" y="4822434"/>
            <a:ext cx="2945892" cy="20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9171" y="527966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This work was supported by the construction EFOP-3.6.3-VEKOP-16-2017-00002. The project was supported by the European Union, co-financed by the European Social Fund.</a:t>
            </a:r>
            <a:endParaRPr lang="hu-H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612571" y="1410789"/>
            <a:ext cx="6470469" cy="2185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944154" y="22710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00" dirty="0" err="1" smtClean="0">
                <a:solidFill>
                  <a:schemeClr val="bg1"/>
                </a:solidFill>
                <a:latin typeface="+mn-lt"/>
              </a:rPr>
              <a:t>Thank</a:t>
            </a:r>
            <a:r>
              <a:rPr lang="hu-HU" sz="4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4000" dirty="0" err="1" smtClean="0">
                <a:solidFill>
                  <a:schemeClr val="bg1"/>
                </a:solidFill>
                <a:latin typeface="+mn-lt"/>
              </a:rPr>
              <a:t>you</a:t>
            </a:r>
            <a:r>
              <a:rPr lang="hu-HU" sz="4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4000" dirty="0" err="1" smtClean="0">
                <a:solidFill>
                  <a:schemeClr val="bg1"/>
                </a:solidFill>
                <a:latin typeface="+mn-lt"/>
              </a:rPr>
              <a:t>for</a:t>
            </a:r>
            <a:r>
              <a:rPr lang="hu-HU" sz="4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4000" dirty="0" err="1" smtClean="0">
                <a:solidFill>
                  <a:schemeClr val="bg1"/>
                </a:solidFill>
                <a:latin typeface="+mn-lt"/>
              </a:rPr>
              <a:t>your</a:t>
            </a:r>
            <a:r>
              <a:rPr lang="hu-HU" sz="4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4000" dirty="0" err="1" smtClean="0">
                <a:solidFill>
                  <a:schemeClr val="bg1"/>
                </a:solidFill>
                <a:latin typeface="+mn-lt"/>
              </a:rPr>
              <a:t>attention</a:t>
            </a:r>
            <a:r>
              <a:rPr lang="hu-HU" sz="4000" dirty="0" smtClean="0">
                <a:solidFill>
                  <a:schemeClr val="bg1"/>
                </a:solidFill>
                <a:latin typeface="+mn-lt"/>
              </a:rPr>
              <a:t>!</a:t>
            </a:r>
            <a:endParaRPr lang="hu-HU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97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34</Words>
  <Application>Microsoft Office PowerPoint</Application>
  <PresentationFormat>Szélesvásznú</PresentationFormat>
  <Paragraphs>4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Office-téma</vt:lpstr>
      <vt:lpstr>Title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This work was supported by the construction EFOP-3.6.3-VEKOP-16-2017-00002. The project was supported by the European Union, co-financed by the European Social Fund.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</dc:title>
  <dc:creator>Szakrendelő orvos</dc:creator>
  <cp:lastModifiedBy>Nóri</cp:lastModifiedBy>
  <cp:revision>7</cp:revision>
  <dcterms:created xsi:type="dcterms:W3CDTF">2017-08-31T09:25:18Z</dcterms:created>
  <dcterms:modified xsi:type="dcterms:W3CDTF">2018-11-06T08:54:09Z</dcterms:modified>
</cp:coreProperties>
</file>