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2" dt="2026-09-23T18:49:14.490"/>
    <p1510:client id="{5BFF6AFD-9B14-1332-8218-14B485661E3D}" v="4" dt="2026-09-23T19:01:38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egi-Kovács Marcell" userId="S::beregi.kovacs.marcell@inf.unideb.hu::e166edd7-16ad-4c69-ba57-e508010a31c2" providerId="AD" clId="Web-{00000000-0000-0000-0000-000000000000}"/>
    <pc:docChg chg="modSld">
      <pc:chgData name="Beregi-Kovács Marcell" userId="S::beregi.kovacs.marcell@inf.unideb.hu::e166edd7-16ad-4c69-ba57-e508010a31c2" providerId="AD" clId="Web-{00000000-0000-0000-0000-000000000000}" dt="2026-09-23T18:49:14.490" v="9"/>
      <pc:docMkLst>
        <pc:docMk/>
      </pc:docMkLst>
      <pc:sldChg chg="modSp">
        <pc:chgData name="Beregi-Kovács Marcell" userId="S::beregi.kovacs.marcell@inf.unideb.hu::e166edd7-16ad-4c69-ba57-e508010a31c2" providerId="AD" clId="Web-{00000000-0000-0000-0000-000000000000}" dt="2026-09-23T18:48:57.318" v="7" actId="20577"/>
        <pc:sldMkLst>
          <pc:docMk/>
          <pc:sldMk cId="0" sldId="256"/>
        </pc:sldMkLst>
        <pc:spChg chg="mod">
          <ac:chgData name="Beregi-Kovács Marcell" userId="S::beregi.kovacs.marcell@inf.unideb.hu::e166edd7-16ad-4c69-ba57-e508010a31c2" providerId="AD" clId="Web-{00000000-0000-0000-0000-000000000000}" dt="2026-09-23T18:48:57.318" v="7" actId="20577"/>
          <ac:spMkLst>
            <pc:docMk/>
            <pc:sldMk cId="0" sldId="256"/>
            <ac:spMk id="31" creationId="{75DFCF57-C942-F2B4-CCC6-A9C5B7BA8A48}"/>
          </ac:spMkLst>
        </pc:spChg>
      </pc:sldChg>
      <pc:sldChg chg="addSp">
        <pc:chgData name="Beregi-Kovács Marcell" userId="S::beregi.kovacs.marcell@inf.unideb.hu::e166edd7-16ad-4c69-ba57-e508010a31c2" providerId="AD" clId="Web-{00000000-0000-0000-0000-000000000000}" dt="2026-09-23T18:49:14.490" v="9"/>
        <pc:sldMkLst>
          <pc:docMk/>
          <pc:sldMk cId="0" sldId="257"/>
        </pc:sldMkLst>
        <pc:spChg chg="add">
          <ac:chgData name="Beregi-Kovács Marcell" userId="S::beregi.kovacs.marcell@inf.unideb.hu::e166edd7-16ad-4c69-ba57-e508010a31c2" providerId="AD" clId="Web-{00000000-0000-0000-0000-000000000000}" dt="2026-09-23T18:49:06.943" v="8"/>
          <ac:spMkLst>
            <pc:docMk/>
            <pc:sldMk cId="0" sldId="257"/>
            <ac:spMk id="8" creationId="{4B14D7E3-B820-211B-2820-D3427B7A048E}"/>
          </ac:spMkLst>
        </pc:spChg>
        <pc:spChg chg="add">
          <ac:chgData name="Beregi-Kovács Marcell" userId="S::beregi.kovacs.marcell@inf.unideb.hu::e166edd7-16ad-4c69-ba57-e508010a31c2" providerId="AD" clId="Web-{00000000-0000-0000-0000-000000000000}" dt="2026-09-23T18:49:14.490" v="9"/>
          <ac:spMkLst>
            <pc:docMk/>
            <pc:sldMk cId="0" sldId="257"/>
            <ac:spMk id="9" creationId="{69E3415F-179B-DDFB-BB34-838418DE56B2}"/>
          </ac:spMkLst>
        </pc:spChg>
      </pc:sldChg>
    </pc:docChg>
  </pc:docChgLst>
  <pc:docChgLst>
    <pc:chgData name="Beregi-Kovács Marcell" userId="S::beregi.kovacs.marcell@inf.unideb.hu::e166edd7-16ad-4c69-ba57-e508010a31c2" providerId="AD" clId="Web-{5BFF6AFD-9B14-1332-8218-14B485661E3D}"/>
    <pc:docChg chg="modSld">
      <pc:chgData name="Beregi-Kovács Marcell" userId="S::beregi.kovacs.marcell@inf.unideb.hu::e166edd7-16ad-4c69-ba57-e508010a31c2" providerId="AD" clId="Web-{5BFF6AFD-9B14-1332-8218-14B485661E3D}" dt="2026-09-23T19:01:38.058" v="2" actId="20577"/>
      <pc:docMkLst>
        <pc:docMk/>
      </pc:docMkLst>
      <pc:sldChg chg="modSp">
        <pc:chgData name="Beregi-Kovács Marcell" userId="S::beregi.kovacs.marcell@inf.unideb.hu::e166edd7-16ad-4c69-ba57-e508010a31c2" providerId="AD" clId="Web-{5BFF6AFD-9B14-1332-8218-14B485661E3D}" dt="2026-09-23T19:01:38.058" v="2" actId="20577"/>
        <pc:sldMkLst>
          <pc:docMk/>
          <pc:sldMk cId="0" sldId="257"/>
        </pc:sldMkLst>
        <pc:spChg chg="mod">
          <ac:chgData name="Beregi-Kovács Marcell" userId="S::beregi.kovacs.marcell@inf.unideb.hu::e166edd7-16ad-4c69-ba57-e508010a31c2" providerId="AD" clId="Web-{5BFF6AFD-9B14-1332-8218-14B485661E3D}" dt="2026-09-23T19:01:38.058" v="2" actId="20577"/>
          <ac:spMkLst>
            <pc:docMk/>
            <pc:sldMk cId="0" sldId="257"/>
            <ac:spMk id="47" creationId="{6E45CAB6-1A71-4E8A-86F0-540D3C4957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>
                <a:solidFill>
                  <a:srgbClr val="000000"/>
                </a:solidFill>
                <a:latin typeface="Aptos"/>
              </a:rPr>
              <a:t>AI lehetőségfeltárás</a:t>
            </a: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60" b="0" i="0">
                <a:solidFill>
                  <a:srgbClr val="FFFFFF"/>
                </a:solidFill>
                <a:latin typeface="Arimo"/>
              </a:rPr>
              <a:t>A szolgáltatás azoknak a szervezeteknek segít, amelyek érdeklődnek a mesterséges intelligencia alkalmazása iránt, de még nem rendelkeznek konkrét AI-projekttel vagy pontosan meghatározott felhasználási esettel. A tanácsadás során áttekintjük a működést, a főbb folyamatokat, problémákat és fejlesztési célokat, majd közösen azonosítjuk, hol teremthet kézzelfogható üzleti vagy működési értéket az AI.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6401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70" b="0" i="0">
                <a:solidFill>
                  <a:srgbClr val="54656B"/>
                </a:solidFill>
                <a:latin typeface="Arimo"/>
              </a:rPr>
              <a:t>Ez a tanácsadás azoknak a vállalkozásoknak és intézményeknek szól, amelyek szeretnék megérteni, hol érdemes elindulniuk a mesterséges intelligencia alkalmazásában, és milyen adatokra, feltételekre, illetve első lépésekre lehet szükség.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292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>
                <a:solidFill>
                  <a:srgbClr val="000000"/>
                </a:solidFill>
                <a:latin typeface="Arimo"/>
              </a:rPr>
              <a:t>KKV-k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intézmények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amelyek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nyitottak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ra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de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még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nem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rendelkeznek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konkrét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projekttel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vagy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kiválasztott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technológiai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iránnyal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15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Döntéshozók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szakmai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vezetők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akik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saját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működésükben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azonosítani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támogatható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folyamatokat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problémákat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fejlesztési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célokat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Szervezetek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amelyek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adatvagyonuk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dokumentumaik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folyamataik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vagy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ügyfélkommunikációjuk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AI-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szempontú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érettségét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felmérni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200" b="0" i="0" kern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8156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/>
              <a:t>  Elkészülhet egy AI-lehetőségtérkép, </a:t>
            </a:r>
            <a:r>
              <a:rPr sz="1200" b="0"/>
              <a:t>amely az azonosított use case-eket várható értékük, megvalósíthatóságuk és szükséges erőforrásigényük alapján rendezi.</a:t>
            </a:r>
            <a:endParaRPr lang="en-US" sz="12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/>
              <a:t> </a:t>
            </a:r>
            <a:r>
              <a:rPr sz="1200" b="1"/>
              <a:t> Továbblépési irány: </a:t>
            </a:r>
            <a:r>
              <a:rPr sz="1200" b="0"/>
              <a:t>a kiválasztott lehetőségekhez célzott tanácsadás, adatvagyon-felmérés, demonstráció vagy kisebb prototípus-kipróbálás kapcsolható.</a:t>
            </a:r>
            <a:endParaRPr lang="en-US" sz="1200" b="0"/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1887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2400" b="0" i="0">
                <a:solidFill>
                  <a:srgbClr val="000000"/>
                </a:solidFill>
                <a:latin typeface="Aptos"/>
              </a:rPr>
              <a:t>AI lehetőségfeltárás</a:t>
            </a:r>
            <a:endParaRPr lang="en-US" sz="36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40" b="0" i="0">
                <a:solidFill>
                  <a:srgbClr val="54656B"/>
                </a:solidFill>
                <a:latin typeface="Arimo"/>
              </a:rPr>
              <a:t>A tanácsadás eredményeként a szervezet személyre szabott képet kap arról, hogy mely AI-alkalmazási lehetőségek lehetnek számára relevánsak, és ezek közül mely irányokat érdemes tovább vizsgálni.</a:t>
            </a:r>
            <a:endParaRPr lang="en-US" sz="14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17591"/>
            <a:ext cx="578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Működés és problémák áttekintése </a:t>
            </a:r>
            <a:endParaRPr lang="en-US" sz="1200" b="1" dirty="0"/>
          </a:p>
          <a:p>
            <a:r>
              <a:rPr sz="1140" b="0"/>
              <a:t>a főbb folyamatok, visszatérő feladatok, döntési helyzetek, fejlesztési célok és fájdalompontok közös feltárása.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AI-alkalmazási területek azonosítása </a:t>
            </a:r>
            <a:endParaRPr lang="en-US" sz="1200" dirty="0"/>
          </a:p>
          <a:p>
            <a:r>
              <a:rPr sz="1140" b="0"/>
              <a:t>adminisztráció, dokumentumfeldolgozás, tudáskezelés, ügyfélkommunikáció, predikció, képfeldolgozás vagy ipari use case-ek vizsgálata.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393521"/>
            <a:ext cx="59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Adatvagyon- és AI-readiness felmérés </a:t>
            </a:r>
            <a:endParaRPr lang="en-US" sz="1200" dirty="0"/>
          </a:p>
          <a:p>
            <a:r>
              <a:rPr sz="1140" b="0"/>
              <a:t>az elérhető adatok, rendszerek, formátumok, adatminőség, hozzáférhetőség, adatvédelem és információbiztonsági korlátok áttekintése.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650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AI-lehetőségtérkép és továbblépés </a:t>
            </a:r>
            <a:endParaRPr lang="en-US" sz="1200" dirty="0"/>
          </a:p>
          <a:p>
            <a:r>
              <a:rPr sz="1140" b="0"/>
              <a:t>a felhasználási esetek érték, megvalósíthatóság és erőforrásigény szerinti priorizálása, majd célzott következő lépések kijelölése.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404</Words>
  <Application>Microsoft Office PowerPoint</Application>
  <PresentationFormat>Custom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33</cp:revision>
  <dcterms:created xsi:type="dcterms:W3CDTF">2006-08-16T00:00:00Z</dcterms:created>
  <dcterms:modified xsi:type="dcterms:W3CDTF">2026-09-23T19:01:38Z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