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7556500" cy="10693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2418"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3FE6B-A9D1-EB6C-77E1-A458F2358151}"/>
              </a:ext>
            </a:extLst>
          </p:cNvPr>
          <p:cNvSpPr txBox="1">
            <a:spLocks noGrp="1"/>
          </p:cNvSpPr>
          <p:nvPr>
            <p:ph type="ctrTitle"/>
          </p:nvPr>
        </p:nvSpPr>
        <p:spPr>
          <a:xfrm>
            <a:off x="685800" y="2130423"/>
            <a:ext cx="7772400" cy="1470026"/>
          </a:xfrm>
        </p:spPr>
        <p:txBody>
          <a:bodyPr/>
          <a:lstStyle>
            <a:lvl1pPr>
              <a:defRPr/>
            </a:lvl1pPr>
          </a:lstStyle>
          <a:p>
            <a:pPr lvl="0"/>
            <a:r>
              <a:rPr lang="en-US"/>
              <a:t>Click to edit Master title style</a:t>
            </a:r>
          </a:p>
        </p:txBody>
      </p:sp>
      <p:sp>
        <p:nvSpPr>
          <p:cNvPr id="3" name="Subtitle 2">
            <a:extLst>
              <a:ext uri="{FF2B5EF4-FFF2-40B4-BE49-F238E27FC236}">
                <a16:creationId xmlns:a16="http://schemas.microsoft.com/office/drawing/2014/main" id="{30637444-A54C-C455-EEEC-909B5E78C445}"/>
              </a:ext>
            </a:extLst>
          </p:cNvPr>
          <p:cNvSpPr txBox="1">
            <a:spLocks noGrp="1"/>
          </p:cNvSpPr>
          <p:nvPr>
            <p:ph type="subTitle" idx="1"/>
          </p:nvPr>
        </p:nvSpPr>
        <p:spPr>
          <a:xfrm>
            <a:off x="1371600" y="3886200"/>
            <a:ext cx="6400800" cy="1752603"/>
          </a:xfrm>
        </p:spPr>
        <p:txBody>
          <a:bodyPr anchorCtr="1"/>
          <a:lstStyle>
            <a:lvl1pPr marL="0" indent="0" algn="ctr">
              <a:buNone/>
              <a:defRPr>
                <a:solidFill>
                  <a:srgbClr val="898989"/>
                </a:solidFill>
              </a:defRPr>
            </a:lvl1pPr>
          </a:lstStyle>
          <a:p>
            <a:pPr lvl="0"/>
            <a:r>
              <a:rPr lang="en-US"/>
              <a:t>Click to edit Master subtitle style</a:t>
            </a:r>
          </a:p>
        </p:txBody>
      </p:sp>
      <p:sp>
        <p:nvSpPr>
          <p:cNvPr id="4" name="Date Placeholder 3">
            <a:extLst>
              <a:ext uri="{FF2B5EF4-FFF2-40B4-BE49-F238E27FC236}">
                <a16:creationId xmlns:a16="http://schemas.microsoft.com/office/drawing/2014/main" id="{C98557B2-AE89-3DAE-8356-294FD30585D8}"/>
              </a:ext>
            </a:extLst>
          </p:cNvPr>
          <p:cNvSpPr txBox="1">
            <a:spLocks noGrp="1"/>
          </p:cNvSpPr>
          <p:nvPr>
            <p:ph type="dt" sz="half" idx="7"/>
          </p:nvPr>
        </p:nvSpPr>
        <p:spPr/>
        <p:txBody>
          <a:bodyPr/>
          <a:lstStyle>
            <a:lvl1pPr>
              <a:defRPr/>
            </a:lvl1pPr>
          </a:lstStyle>
          <a:p>
            <a:pPr lvl="0"/>
            <a:fld id="{7995601B-BA56-4857-B916-60F259B4BA19}" type="datetime1">
              <a:rPr lang="en-US"/>
              <a:pPr lvl="0"/>
              <a:t>9/23/2026</a:t>
            </a:fld>
            <a:endParaRPr lang="en-US"/>
          </a:p>
        </p:txBody>
      </p:sp>
      <p:sp>
        <p:nvSpPr>
          <p:cNvPr id="5" name="Footer Placeholder 4">
            <a:extLst>
              <a:ext uri="{FF2B5EF4-FFF2-40B4-BE49-F238E27FC236}">
                <a16:creationId xmlns:a16="http://schemas.microsoft.com/office/drawing/2014/main" id="{5D6C60E1-A6F6-7971-0E75-6FE095072EA5}"/>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BE83C055-CD63-3F0F-469A-FF4FA43ECE06}"/>
              </a:ext>
            </a:extLst>
          </p:cNvPr>
          <p:cNvSpPr txBox="1">
            <a:spLocks noGrp="1"/>
          </p:cNvSpPr>
          <p:nvPr>
            <p:ph type="sldNum" sz="quarter" idx="8"/>
          </p:nvPr>
        </p:nvSpPr>
        <p:spPr/>
        <p:txBody>
          <a:bodyPr/>
          <a:lstStyle>
            <a:lvl1pPr>
              <a:defRPr/>
            </a:lvl1pPr>
          </a:lstStyle>
          <a:p>
            <a:pPr lvl="0"/>
            <a:fld id="{0846DBF0-89F9-4060-A551-A8523D6BA2AD}" type="slidenum">
              <a:t>‹#›</a:t>
            </a:fld>
            <a:endParaRPr lang="en-US"/>
          </a:p>
        </p:txBody>
      </p:sp>
    </p:spTree>
    <p:extLst>
      <p:ext uri="{BB962C8B-B14F-4D97-AF65-F5344CB8AC3E}">
        <p14:creationId xmlns:p14="http://schemas.microsoft.com/office/powerpoint/2010/main" val="132449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5B93A-C9AD-7AF6-0E22-FA472895C8D6}"/>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F01ABB5C-A517-B8E4-9EE1-94C6DE6FD829}"/>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4B1EAC-DCAF-89AB-5DE7-5DF15D2F75AF}"/>
              </a:ext>
            </a:extLst>
          </p:cNvPr>
          <p:cNvSpPr txBox="1">
            <a:spLocks noGrp="1"/>
          </p:cNvSpPr>
          <p:nvPr>
            <p:ph type="dt" sz="half" idx="7"/>
          </p:nvPr>
        </p:nvSpPr>
        <p:spPr/>
        <p:txBody>
          <a:bodyPr/>
          <a:lstStyle>
            <a:lvl1pPr>
              <a:defRPr/>
            </a:lvl1pPr>
          </a:lstStyle>
          <a:p>
            <a:pPr lvl="0"/>
            <a:fld id="{AEB6B865-DC15-4C4F-B118-3A30F4FBC83F}" type="datetime1">
              <a:rPr lang="en-US"/>
              <a:pPr lvl="0"/>
              <a:t>9/23/2026</a:t>
            </a:fld>
            <a:endParaRPr lang="en-US"/>
          </a:p>
        </p:txBody>
      </p:sp>
      <p:sp>
        <p:nvSpPr>
          <p:cNvPr id="5" name="Footer Placeholder 4">
            <a:extLst>
              <a:ext uri="{FF2B5EF4-FFF2-40B4-BE49-F238E27FC236}">
                <a16:creationId xmlns:a16="http://schemas.microsoft.com/office/drawing/2014/main" id="{BC4931BE-8E13-E6F2-C055-634F0BBCB7B6}"/>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49136F4D-F9CE-3577-5874-54B95909D927}"/>
              </a:ext>
            </a:extLst>
          </p:cNvPr>
          <p:cNvSpPr txBox="1">
            <a:spLocks noGrp="1"/>
          </p:cNvSpPr>
          <p:nvPr>
            <p:ph type="sldNum" sz="quarter" idx="8"/>
          </p:nvPr>
        </p:nvSpPr>
        <p:spPr/>
        <p:txBody>
          <a:bodyPr/>
          <a:lstStyle>
            <a:lvl1pPr>
              <a:defRPr/>
            </a:lvl1pPr>
          </a:lstStyle>
          <a:p>
            <a:pPr lvl="0"/>
            <a:fld id="{0B25563E-922E-424F-B678-EFE021DBA883}" type="slidenum">
              <a:t>‹#›</a:t>
            </a:fld>
            <a:endParaRPr lang="en-US"/>
          </a:p>
        </p:txBody>
      </p:sp>
    </p:spTree>
    <p:extLst>
      <p:ext uri="{BB962C8B-B14F-4D97-AF65-F5344CB8AC3E}">
        <p14:creationId xmlns:p14="http://schemas.microsoft.com/office/powerpoint/2010/main" val="14701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D28F-873B-0016-0F5D-AE6CEE55E3F8}"/>
              </a:ext>
            </a:extLst>
          </p:cNvPr>
          <p:cNvSpPr txBox="1">
            <a:spLocks noGrp="1"/>
          </p:cNvSpPr>
          <p:nvPr>
            <p:ph type="title"/>
          </p:nvPr>
        </p:nvSpPr>
        <p:spPr>
          <a:xfrm>
            <a:off x="722311" y="4406895"/>
            <a:ext cx="7772400" cy="1362071"/>
          </a:xfrm>
        </p:spPr>
        <p:txBody>
          <a:bodyPr anchor="t" anchorCtr="0"/>
          <a:lstStyle>
            <a:lvl1pPr algn="l">
              <a:defRPr sz="4000" b="1" cap="all"/>
            </a:lvl1pPr>
          </a:lstStyle>
          <a:p>
            <a:pPr lvl="0"/>
            <a:r>
              <a:rPr lang="en-US"/>
              <a:t>Click to edit Master title style</a:t>
            </a:r>
          </a:p>
        </p:txBody>
      </p:sp>
      <p:sp>
        <p:nvSpPr>
          <p:cNvPr id="3" name="Text Placeholder 2">
            <a:extLst>
              <a:ext uri="{FF2B5EF4-FFF2-40B4-BE49-F238E27FC236}">
                <a16:creationId xmlns:a16="http://schemas.microsoft.com/office/drawing/2014/main" id="{5152C1AB-01C5-E7D0-41BD-9F24559C434D}"/>
              </a:ext>
            </a:extLst>
          </p:cNvPr>
          <p:cNvSpPr txBox="1">
            <a:spLocks noGrp="1"/>
          </p:cNvSpPr>
          <p:nvPr>
            <p:ph type="body" idx="1"/>
          </p:nvPr>
        </p:nvSpPr>
        <p:spPr>
          <a:xfrm>
            <a:off x="722311" y="2906713"/>
            <a:ext cx="7772400" cy="1500182"/>
          </a:xfrm>
        </p:spPr>
        <p:txBody>
          <a:bodyPr anchor="b"/>
          <a:lstStyle>
            <a:lvl1pPr marL="0" indent="0">
              <a:spcBef>
                <a:spcPts val="500"/>
              </a:spcBef>
              <a:buNone/>
              <a:defRPr sz="20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121DB044-4844-046D-DE69-8514E55C087A}"/>
              </a:ext>
            </a:extLst>
          </p:cNvPr>
          <p:cNvSpPr txBox="1">
            <a:spLocks noGrp="1"/>
          </p:cNvSpPr>
          <p:nvPr>
            <p:ph type="dt" sz="half" idx="7"/>
          </p:nvPr>
        </p:nvSpPr>
        <p:spPr/>
        <p:txBody>
          <a:bodyPr/>
          <a:lstStyle>
            <a:lvl1pPr>
              <a:defRPr/>
            </a:lvl1pPr>
          </a:lstStyle>
          <a:p>
            <a:pPr lvl="0"/>
            <a:fld id="{3AFFBE5B-135D-4F48-BE58-2449E2B91EF3}" type="datetime1">
              <a:rPr lang="en-US"/>
              <a:pPr lvl="0"/>
              <a:t>9/23/2026</a:t>
            </a:fld>
            <a:endParaRPr lang="en-US"/>
          </a:p>
        </p:txBody>
      </p:sp>
      <p:sp>
        <p:nvSpPr>
          <p:cNvPr id="5" name="Footer Placeholder 4">
            <a:extLst>
              <a:ext uri="{FF2B5EF4-FFF2-40B4-BE49-F238E27FC236}">
                <a16:creationId xmlns:a16="http://schemas.microsoft.com/office/drawing/2014/main" id="{4B889AF6-1E6B-A1F1-9EE7-09B60B1D0341}"/>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14097D2E-846E-E561-EBBF-2BD6022F5531}"/>
              </a:ext>
            </a:extLst>
          </p:cNvPr>
          <p:cNvSpPr txBox="1">
            <a:spLocks noGrp="1"/>
          </p:cNvSpPr>
          <p:nvPr>
            <p:ph type="sldNum" sz="quarter" idx="8"/>
          </p:nvPr>
        </p:nvSpPr>
        <p:spPr/>
        <p:txBody>
          <a:bodyPr/>
          <a:lstStyle>
            <a:lvl1pPr>
              <a:defRPr/>
            </a:lvl1pPr>
          </a:lstStyle>
          <a:p>
            <a:pPr lvl="0"/>
            <a:fld id="{72CB243E-E411-45D7-9E52-EB8848785582}" type="slidenum">
              <a:t>‹#›</a:t>
            </a:fld>
            <a:endParaRPr lang="en-US"/>
          </a:p>
        </p:txBody>
      </p:sp>
    </p:spTree>
    <p:extLst>
      <p:ext uri="{BB962C8B-B14F-4D97-AF65-F5344CB8AC3E}">
        <p14:creationId xmlns:p14="http://schemas.microsoft.com/office/powerpoint/2010/main" val="895402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F1D8-FD9D-B8AC-6B2B-1A4312F8653B}"/>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89ACE778-5791-44C6-9048-6A59787A48CA}"/>
              </a:ext>
            </a:extLst>
          </p:cNvPr>
          <p:cNvSpPr txBox="1">
            <a:spLocks noGrp="1"/>
          </p:cNvSpPr>
          <p:nvPr>
            <p:ph idx="1"/>
          </p:nvPr>
        </p:nvSpPr>
        <p:spPr>
          <a:xfrm>
            <a:off x="457200"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D8205A-9053-C99C-95AB-9B2CBE097839}"/>
              </a:ext>
            </a:extLst>
          </p:cNvPr>
          <p:cNvSpPr txBox="1">
            <a:spLocks noGrp="1"/>
          </p:cNvSpPr>
          <p:nvPr>
            <p:ph idx="2"/>
          </p:nvPr>
        </p:nvSpPr>
        <p:spPr>
          <a:xfrm>
            <a:off x="4648196" y="1600200"/>
            <a:ext cx="4038603"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E4EA03E-AC29-CEC0-9090-0FF4F3DFD549}"/>
              </a:ext>
            </a:extLst>
          </p:cNvPr>
          <p:cNvSpPr txBox="1">
            <a:spLocks noGrp="1"/>
          </p:cNvSpPr>
          <p:nvPr>
            <p:ph type="dt" sz="half" idx="7"/>
          </p:nvPr>
        </p:nvSpPr>
        <p:spPr/>
        <p:txBody>
          <a:bodyPr/>
          <a:lstStyle>
            <a:lvl1pPr>
              <a:defRPr/>
            </a:lvl1pPr>
          </a:lstStyle>
          <a:p>
            <a:pPr lvl="0"/>
            <a:fld id="{FA7CB65B-2799-49C5-A71D-A30D83C0B348}" type="datetime1">
              <a:rPr lang="en-US"/>
              <a:pPr lvl="0"/>
              <a:t>9/23/2026</a:t>
            </a:fld>
            <a:endParaRPr lang="en-US"/>
          </a:p>
        </p:txBody>
      </p:sp>
      <p:sp>
        <p:nvSpPr>
          <p:cNvPr id="6" name="Footer Placeholder 5">
            <a:extLst>
              <a:ext uri="{FF2B5EF4-FFF2-40B4-BE49-F238E27FC236}">
                <a16:creationId xmlns:a16="http://schemas.microsoft.com/office/drawing/2014/main" id="{D8B8D7C0-B948-C16F-40F5-19F8CC49B360}"/>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C1DD1CE2-403A-4B2A-43FA-A05708DCBEC8}"/>
              </a:ext>
            </a:extLst>
          </p:cNvPr>
          <p:cNvSpPr txBox="1">
            <a:spLocks noGrp="1"/>
          </p:cNvSpPr>
          <p:nvPr>
            <p:ph type="sldNum" sz="quarter" idx="8"/>
          </p:nvPr>
        </p:nvSpPr>
        <p:spPr/>
        <p:txBody>
          <a:bodyPr/>
          <a:lstStyle>
            <a:lvl1pPr>
              <a:defRPr/>
            </a:lvl1pPr>
          </a:lstStyle>
          <a:p>
            <a:pPr lvl="0"/>
            <a:fld id="{B1791B35-9DFB-4267-AD3B-C48401CE2B90}" type="slidenum">
              <a:t>‹#›</a:t>
            </a:fld>
            <a:endParaRPr lang="en-US"/>
          </a:p>
        </p:txBody>
      </p:sp>
    </p:spTree>
    <p:extLst>
      <p:ext uri="{BB962C8B-B14F-4D97-AF65-F5344CB8AC3E}">
        <p14:creationId xmlns:p14="http://schemas.microsoft.com/office/powerpoint/2010/main" val="4150543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D3486-667F-E6F9-2BBC-28452DDC9FED}"/>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92B37A42-E495-4168-5F9D-D5CBC8BB711C}"/>
              </a:ext>
            </a:extLst>
          </p:cNvPr>
          <p:cNvSpPr txBox="1">
            <a:spLocks noGrp="1"/>
          </p:cNvSpPr>
          <p:nvPr>
            <p:ph type="body" idx="1"/>
          </p:nvPr>
        </p:nvSpPr>
        <p:spPr>
          <a:xfrm>
            <a:off x="457200" y="1535113"/>
            <a:ext cx="4040184" cy="639759"/>
          </a:xfrm>
        </p:spPr>
        <p:txBody>
          <a:bodyPr anchor="b"/>
          <a:lstStyle>
            <a:lvl1pPr marL="0" indent="0">
              <a:spcBef>
                <a:spcPts val="600"/>
              </a:spcBef>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C6BB8A73-328D-1585-A020-9E6EDA8BA30F}"/>
              </a:ext>
            </a:extLst>
          </p:cNvPr>
          <p:cNvSpPr txBox="1">
            <a:spLocks noGrp="1"/>
          </p:cNvSpPr>
          <p:nvPr>
            <p:ph idx="2"/>
          </p:nvPr>
        </p:nvSpPr>
        <p:spPr>
          <a:xfrm>
            <a:off x="457200" y="2174872"/>
            <a:ext cx="404018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FF6DFD3-693A-60A1-5A88-45439FAE0229}"/>
              </a:ext>
            </a:extLst>
          </p:cNvPr>
          <p:cNvSpPr txBox="1">
            <a:spLocks noGrp="1"/>
          </p:cNvSpPr>
          <p:nvPr>
            <p:ph type="body" idx="3"/>
          </p:nvPr>
        </p:nvSpPr>
        <p:spPr>
          <a:xfrm>
            <a:off x="4645023" y="1535113"/>
            <a:ext cx="4041776" cy="639759"/>
          </a:xfrm>
        </p:spPr>
        <p:txBody>
          <a:bodyPr anchor="b"/>
          <a:lstStyle>
            <a:lvl1pPr marL="0" indent="0">
              <a:spcBef>
                <a:spcPts val="600"/>
              </a:spcBef>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443F08B7-D0D6-7EDA-8E71-B1DE92A8C587}"/>
              </a:ext>
            </a:extLst>
          </p:cNvPr>
          <p:cNvSpPr txBox="1">
            <a:spLocks noGrp="1"/>
          </p:cNvSpPr>
          <p:nvPr>
            <p:ph idx="4"/>
          </p:nvPr>
        </p:nvSpPr>
        <p:spPr>
          <a:xfrm>
            <a:off x="4645023" y="2174872"/>
            <a:ext cx="4041776"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EBB038-4F0F-FD84-525D-24BD640B5E32}"/>
              </a:ext>
            </a:extLst>
          </p:cNvPr>
          <p:cNvSpPr txBox="1">
            <a:spLocks noGrp="1"/>
          </p:cNvSpPr>
          <p:nvPr>
            <p:ph type="dt" sz="half" idx="7"/>
          </p:nvPr>
        </p:nvSpPr>
        <p:spPr/>
        <p:txBody>
          <a:bodyPr/>
          <a:lstStyle>
            <a:lvl1pPr>
              <a:defRPr/>
            </a:lvl1pPr>
          </a:lstStyle>
          <a:p>
            <a:pPr lvl="0"/>
            <a:fld id="{F57E2420-F676-4837-9B83-48E47CBE796F}" type="datetime1">
              <a:rPr lang="en-US"/>
              <a:pPr lvl="0"/>
              <a:t>9/23/2026</a:t>
            </a:fld>
            <a:endParaRPr lang="en-US"/>
          </a:p>
        </p:txBody>
      </p:sp>
      <p:sp>
        <p:nvSpPr>
          <p:cNvPr id="8" name="Footer Placeholder 7">
            <a:extLst>
              <a:ext uri="{FF2B5EF4-FFF2-40B4-BE49-F238E27FC236}">
                <a16:creationId xmlns:a16="http://schemas.microsoft.com/office/drawing/2014/main" id="{4C2231BD-8336-7535-86C3-919C4EDA8522}"/>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3F44E8CB-547C-9E28-5220-649994626C71}"/>
              </a:ext>
            </a:extLst>
          </p:cNvPr>
          <p:cNvSpPr txBox="1">
            <a:spLocks noGrp="1"/>
          </p:cNvSpPr>
          <p:nvPr>
            <p:ph type="sldNum" sz="quarter" idx="8"/>
          </p:nvPr>
        </p:nvSpPr>
        <p:spPr/>
        <p:txBody>
          <a:bodyPr/>
          <a:lstStyle>
            <a:lvl1pPr>
              <a:defRPr/>
            </a:lvl1pPr>
          </a:lstStyle>
          <a:p>
            <a:pPr lvl="0"/>
            <a:fld id="{C313622F-E615-4247-95D0-AD980AB41402}" type="slidenum">
              <a:t>‹#›</a:t>
            </a:fld>
            <a:endParaRPr lang="en-US"/>
          </a:p>
        </p:txBody>
      </p:sp>
    </p:spTree>
    <p:extLst>
      <p:ext uri="{BB962C8B-B14F-4D97-AF65-F5344CB8AC3E}">
        <p14:creationId xmlns:p14="http://schemas.microsoft.com/office/powerpoint/2010/main" val="3086314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63031-9EEC-23E8-2ED4-6A6A943FD273}"/>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A5FBB768-44A6-CA20-45EF-27A587E9111C}"/>
              </a:ext>
            </a:extLst>
          </p:cNvPr>
          <p:cNvSpPr txBox="1">
            <a:spLocks noGrp="1"/>
          </p:cNvSpPr>
          <p:nvPr>
            <p:ph type="dt" sz="half" idx="7"/>
          </p:nvPr>
        </p:nvSpPr>
        <p:spPr/>
        <p:txBody>
          <a:bodyPr/>
          <a:lstStyle>
            <a:lvl1pPr>
              <a:defRPr/>
            </a:lvl1pPr>
          </a:lstStyle>
          <a:p>
            <a:pPr lvl="0"/>
            <a:fld id="{0E15BD32-2BD4-4F40-A415-3132AD029C35}" type="datetime1">
              <a:rPr lang="en-US"/>
              <a:pPr lvl="0"/>
              <a:t>9/23/2026</a:t>
            </a:fld>
            <a:endParaRPr lang="en-US"/>
          </a:p>
        </p:txBody>
      </p:sp>
      <p:sp>
        <p:nvSpPr>
          <p:cNvPr id="4" name="Footer Placeholder 3">
            <a:extLst>
              <a:ext uri="{FF2B5EF4-FFF2-40B4-BE49-F238E27FC236}">
                <a16:creationId xmlns:a16="http://schemas.microsoft.com/office/drawing/2014/main" id="{AA64937E-75BD-4980-24F2-E9166E522CF3}"/>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8F28CFF1-D2AE-A57A-A43C-E528EFCAB871}"/>
              </a:ext>
            </a:extLst>
          </p:cNvPr>
          <p:cNvSpPr txBox="1">
            <a:spLocks noGrp="1"/>
          </p:cNvSpPr>
          <p:nvPr>
            <p:ph type="sldNum" sz="quarter" idx="8"/>
          </p:nvPr>
        </p:nvSpPr>
        <p:spPr/>
        <p:txBody>
          <a:bodyPr/>
          <a:lstStyle>
            <a:lvl1pPr>
              <a:defRPr/>
            </a:lvl1pPr>
          </a:lstStyle>
          <a:p>
            <a:pPr lvl="0"/>
            <a:fld id="{EE4B49AD-6A41-4B95-81CA-1B84D4D57BE8}" type="slidenum">
              <a:t>‹#›</a:t>
            </a:fld>
            <a:endParaRPr lang="en-US"/>
          </a:p>
        </p:txBody>
      </p:sp>
    </p:spTree>
    <p:extLst>
      <p:ext uri="{BB962C8B-B14F-4D97-AF65-F5344CB8AC3E}">
        <p14:creationId xmlns:p14="http://schemas.microsoft.com/office/powerpoint/2010/main" val="929062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FA18D9-4C70-EE7E-EAF4-0011DBA84576}"/>
              </a:ext>
            </a:extLst>
          </p:cNvPr>
          <p:cNvSpPr txBox="1">
            <a:spLocks noGrp="1"/>
          </p:cNvSpPr>
          <p:nvPr>
            <p:ph type="dt" sz="half" idx="7"/>
          </p:nvPr>
        </p:nvSpPr>
        <p:spPr/>
        <p:txBody>
          <a:bodyPr/>
          <a:lstStyle>
            <a:lvl1pPr>
              <a:defRPr/>
            </a:lvl1pPr>
          </a:lstStyle>
          <a:p>
            <a:pPr lvl="0"/>
            <a:fld id="{1D34D471-3566-487C-A948-1AED48999FB8}" type="datetime1">
              <a:rPr lang="en-US"/>
              <a:pPr lvl="0"/>
              <a:t>9/23/2026</a:t>
            </a:fld>
            <a:endParaRPr lang="en-US"/>
          </a:p>
        </p:txBody>
      </p:sp>
      <p:sp>
        <p:nvSpPr>
          <p:cNvPr id="3" name="Footer Placeholder 2">
            <a:extLst>
              <a:ext uri="{FF2B5EF4-FFF2-40B4-BE49-F238E27FC236}">
                <a16:creationId xmlns:a16="http://schemas.microsoft.com/office/drawing/2014/main" id="{225DF123-2118-6FDC-4C1A-57FAD0F1F946}"/>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75AAD8F9-9125-3E4B-812A-8D73345D2623}"/>
              </a:ext>
            </a:extLst>
          </p:cNvPr>
          <p:cNvSpPr txBox="1">
            <a:spLocks noGrp="1"/>
          </p:cNvSpPr>
          <p:nvPr>
            <p:ph type="sldNum" sz="quarter" idx="8"/>
          </p:nvPr>
        </p:nvSpPr>
        <p:spPr/>
        <p:txBody>
          <a:bodyPr/>
          <a:lstStyle>
            <a:lvl1pPr>
              <a:defRPr/>
            </a:lvl1pPr>
          </a:lstStyle>
          <a:p>
            <a:pPr lvl="0"/>
            <a:fld id="{0DC28071-4EEA-4B5C-A695-B1E1859D5EC1}" type="slidenum">
              <a:t>‹#›</a:t>
            </a:fld>
            <a:endParaRPr lang="en-US"/>
          </a:p>
        </p:txBody>
      </p:sp>
    </p:spTree>
    <p:extLst>
      <p:ext uri="{BB962C8B-B14F-4D97-AF65-F5344CB8AC3E}">
        <p14:creationId xmlns:p14="http://schemas.microsoft.com/office/powerpoint/2010/main" val="306459079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45453-9D6B-1BC0-7CEF-6554F499CD54}"/>
              </a:ext>
            </a:extLst>
          </p:cNvPr>
          <p:cNvSpPr txBox="1">
            <a:spLocks noGrp="1"/>
          </p:cNvSpPr>
          <p:nvPr>
            <p:ph type="title"/>
          </p:nvPr>
        </p:nvSpPr>
        <p:spPr>
          <a:xfrm>
            <a:off x="457200" y="273048"/>
            <a:ext cx="3008311" cy="1162046"/>
          </a:xfrm>
        </p:spPr>
        <p:txBody>
          <a:bodyPr anchor="b" anchorCtr="0"/>
          <a:lstStyle>
            <a:lvl1pPr algn="l">
              <a:defRPr sz="2000" b="1"/>
            </a:lvl1pPr>
          </a:lstStyle>
          <a:p>
            <a:pPr lvl="0"/>
            <a:r>
              <a:rPr lang="en-US"/>
              <a:t>Click to edit Master title style</a:t>
            </a:r>
          </a:p>
        </p:txBody>
      </p:sp>
      <p:sp>
        <p:nvSpPr>
          <p:cNvPr id="3" name="Content Placeholder 2">
            <a:extLst>
              <a:ext uri="{FF2B5EF4-FFF2-40B4-BE49-F238E27FC236}">
                <a16:creationId xmlns:a16="http://schemas.microsoft.com/office/drawing/2014/main" id="{D818EB70-22EE-F5AF-2C89-C3E9ABF3A183}"/>
              </a:ext>
            </a:extLst>
          </p:cNvPr>
          <p:cNvSpPr txBox="1">
            <a:spLocks noGrp="1"/>
          </p:cNvSpPr>
          <p:nvPr>
            <p:ph idx="1"/>
          </p:nvPr>
        </p:nvSpPr>
        <p:spPr>
          <a:xfrm>
            <a:off x="3575047" y="273048"/>
            <a:ext cx="5111752" cy="5853110"/>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A313C3-FB3F-1354-57BB-518904E2235B}"/>
              </a:ext>
            </a:extLst>
          </p:cNvPr>
          <p:cNvSpPr txBox="1">
            <a:spLocks noGrp="1"/>
          </p:cNvSpPr>
          <p:nvPr>
            <p:ph type="body" idx="2"/>
          </p:nvPr>
        </p:nvSpPr>
        <p:spPr>
          <a:xfrm>
            <a:off x="457200" y="1435095"/>
            <a:ext cx="3008311" cy="4691064"/>
          </a:xfrm>
        </p:spPr>
        <p:txBody>
          <a:bodyPr/>
          <a:lstStyle>
            <a:lvl1pPr marL="0" indent="0">
              <a:spcBef>
                <a:spcPts val="300"/>
              </a:spcBef>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id="{89E980F1-19D3-151D-0F5E-C0351F0C1FA3}"/>
              </a:ext>
            </a:extLst>
          </p:cNvPr>
          <p:cNvSpPr txBox="1">
            <a:spLocks noGrp="1"/>
          </p:cNvSpPr>
          <p:nvPr>
            <p:ph type="dt" sz="half" idx="7"/>
          </p:nvPr>
        </p:nvSpPr>
        <p:spPr/>
        <p:txBody>
          <a:bodyPr/>
          <a:lstStyle>
            <a:lvl1pPr>
              <a:defRPr/>
            </a:lvl1pPr>
          </a:lstStyle>
          <a:p>
            <a:pPr lvl="0"/>
            <a:fld id="{6BB9AFBF-72EE-4233-BBA6-C2F44BC10AA6}" type="datetime1">
              <a:rPr lang="en-US"/>
              <a:pPr lvl="0"/>
              <a:t>9/23/2026</a:t>
            </a:fld>
            <a:endParaRPr lang="en-US"/>
          </a:p>
        </p:txBody>
      </p:sp>
      <p:sp>
        <p:nvSpPr>
          <p:cNvPr id="6" name="Footer Placeholder 5">
            <a:extLst>
              <a:ext uri="{FF2B5EF4-FFF2-40B4-BE49-F238E27FC236}">
                <a16:creationId xmlns:a16="http://schemas.microsoft.com/office/drawing/2014/main" id="{A42CD96F-5F30-A821-40D2-BC3B52EC034F}"/>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033916B6-F53B-C8FD-5444-75AF7C11E042}"/>
              </a:ext>
            </a:extLst>
          </p:cNvPr>
          <p:cNvSpPr txBox="1">
            <a:spLocks noGrp="1"/>
          </p:cNvSpPr>
          <p:nvPr>
            <p:ph type="sldNum" sz="quarter" idx="8"/>
          </p:nvPr>
        </p:nvSpPr>
        <p:spPr/>
        <p:txBody>
          <a:bodyPr/>
          <a:lstStyle>
            <a:lvl1pPr>
              <a:defRPr/>
            </a:lvl1pPr>
          </a:lstStyle>
          <a:p>
            <a:pPr lvl="0"/>
            <a:fld id="{D938D973-84C6-4367-B823-60ADE965DA75}" type="slidenum">
              <a:t>‹#›</a:t>
            </a:fld>
            <a:endParaRPr lang="en-US"/>
          </a:p>
        </p:txBody>
      </p:sp>
    </p:spTree>
    <p:extLst>
      <p:ext uri="{BB962C8B-B14F-4D97-AF65-F5344CB8AC3E}">
        <p14:creationId xmlns:p14="http://schemas.microsoft.com/office/powerpoint/2010/main" val="468813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BD4EE-E885-60AE-B40F-665C9B0C6675}"/>
              </a:ext>
            </a:extLst>
          </p:cNvPr>
          <p:cNvSpPr txBox="1">
            <a:spLocks noGrp="1"/>
          </p:cNvSpPr>
          <p:nvPr>
            <p:ph type="title"/>
          </p:nvPr>
        </p:nvSpPr>
        <p:spPr>
          <a:xfrm>
            <a:off x="1792288" y="4800600"/>
            <a:ext cx="5486400" cy="566735"/>
          </a:xfrm>
        </p:spPr>
        <p:txBody>
          <a:bodyPr anchor="b" anchorCtr="0"/>
          <a:lstStyle>
            <a:lvl1pPr algn="l">
              <a:defRPr sz="2000" b="1"/>
            </a:lvl1pPr>
          </a:lstStyle>
          <a:p>
            <a:pPr lvl="0"/>
            <a:r>
              <a:rPr lang="en-US"/>
              <a:t>Click to edit Master title style</a:t>
            </a:r>
          </a:p>
        </p:txBody>
      </p:sp>
      <p:sp>
        <p:nvSpPr>
          <p:cNvPr id="3" name="Picture Placeholder 2">
            <a:extLst>
              <a:ext uri="{FF2B5EF4-FFF2-40B4-BE49-F238E27FC236}">
                <a16:creationId xmlns:a16="http://schemas.microsoft.com/office/drawing/2014/main" id="{366BD586-9CDB-CA48-9FD8-A23E6F1F1CDD}"/>
              </a:ext>
            </a:extLst>
          </p:cNvPr>
          <p:cNvSpPr txBox="1">
            <a:spLocks noGrp="1"/>
          </p:cNvSpPr>
          <p:nvPr>
            <p:ph type="pic" idx="1"/>
          </p:nvPr>
        </p:nvSpPr>
        <p:spPr>
          <a:xfrm>
            <a:off x="1792288" y="612776"/>
            <a:ext cx="5486400" cy="4114800"/>
          </a:xfrm>
        </p:spPr>
        <p:txBody>
          <a:bodyPr/>
          <a:lstStyle>
            <a:lvl1pPr marL="0" indent="0">
              <a:buNone/>
              <a:defRPr/>
            </a:lvl1pPr>
          </a:lstStyle>
          <a:p>
            <a:pPr lvl="0"/>
            <a:endParaRPr lang="en-US"/>
          </a:p>
        </p:txBody>
      </p:sp>
      <p:sp>
        <p:nvSpPr>
          <p:cNvPr id="4" name="Text Placeholder 3">
            <a:extLst>
              <a:ext uri="{FF2B5EF4-FFF2-40B4-BE49-F238E27FC236}">
                <a16:creationId xmlns:a16="http://schemas.microsoft.com/office/drawing/2014/main" id="{2EAE0520-C8F9-C157-7AFC-FBD6847F5AB0}"/>
              </a:ext>
            </a:extLst>
          </p:cNvPr>
          <p:cNvSpPr txBox="1">
            <a:spLocks noGrp="1"/>
          </p:cNvSpPr>
          <p:nvPr>
            <p:ph type="body" idx="2"/>
          </p:nvPr>
        </p:nvSpPr>
        <p:spPr>
          <a:xfrm>
            <a:off x="1792288" y="5367335"/>
            <a:ext cx="5486400" cy="804864"/>
          </a:xfrm>
        </p:spPr>
        <p:txBody>
          <a:bodyPr/>
          <a:lstStyle>
            <a:lvl1pPr marL="0" indent="0">
              <a:spcBef>
                <a:spcPts val="300"/>
              </a:spcBef>
              <a:buNone/>
              <a:defRPr sz="1400"/>
            </a:lvl1pPr>
          </a:lstStyle>
          <a:p>
            <a:pPr lvl="0"/>
            <a:r>
              <a:rPr lang="en-US"/>
              <a:t>Click to edit Master text styles</a:t>
            </a:r>
          </a:p>
        </p:txBody>
      </p:sp>
      <p:sp>
        <p:nvSpPr>
          <p:cNvPr id="5" name="Date Placeholder 4">
            <a:extLst>
              <a:ext uri="{FF2B5EF4-FFF2-40B4-BE49-F238E27FC236}">
                <a16:creationId xmlns:a16="http://schemas.microsoft.com/office/drawing/2014/main" id="{16C75D3A-96FD-FC1D-4DC7-05811DEAB85C}"/>
              </a:ext>
            </a:extLst>
          </p:cNvPr>
          <p:cNvSpPr txBox="1">
            <a:spLocks noGrp="1"/>
          </p:cNvSpPr>
          <p:nvPr>
            <p:ph type="dt" sz="half" idx="7"/>
          </p:nvPr>
        </p:nvSpPr>
        <p:spPr/>
        <p:txBody>
          <a:bodyPr/>
          <a:lstStyle>
            <a:lvl1pPr>
              <a:defRPr/>
            </a:lvl1pPr>
          </a:lstStyle>
          <a:p>
            <a:pPr lvl="0"/>
            <a:fld id="{D29FA199-55B3-414F-B871-34C32EDF5CEA}" type="datetime1">
              <a:rPr lang="en-US"/>
              <a:pPr lvl="0"/>
              <a:t>9/23/2026</a:t>
            </a:fld>
            <a:endParaRPr lang="en-US"/>
          </a:p>
        </p:txBody>
      </p:sp>
      <p:sp>
        <p:nvSpPr>
          <p:cNvPr id="6" name="Footer Placeholder 5">
            <a:extLst>
              <a:ext uri="{FF2B5EF4-FFF2-40B4-BE49-F238E27FC236}">
                <a16:creationId xmlns:a16="http://schemas.microsoft.com/office/drawing/2014/main" id="{517B3466-B5C2-9791-35AE-185FEA48909C}"/>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F5D5426B-4BA0-0F7D-DE33-7908BD6ACEEE}"/>
              </a:ext>
            </a:extLst>
          </p:cNvPr>
          <p:cNvSpPr txBox="1">
            <a:spLocks noGrp="1"/>
          </p:cNvSpPr>
          <p:nvPr>
            <p:ph type="sldNum" sz="quarter" idx="8"/>
          </p:nvPr>
        </p:nvSpPr>
        <p:spPr/>
        <p:txBody>
          <a:bodyPr/>
          <a:lstStyle>
            <a:lvl1pPr>
              <a:defRPr/>
            </a:lvl1pPr>
          </a:lstStyle>
          <a:p>
            <a:pPr lvl="0"/>
            <a:fld id="{B2EBFF71-4776-45DB-B1EE-623882ED8045}" type="slidenum">
              <a:t>‹#›</a:t>
            </a:fld>
            <a:endParaRPr lang="en-US"/>
          </a:p>
        </p:txBody>
      </p:sp>
    </p:spTree>
    <p:extLst>
      <p:ext uri="{BB962C8B-B14F-4D97-AF65-F5344CB8AC3E}">
        <p14:creationId xmlns:p14="http://schemas.microsoft.com/office/powerpoint/2010/main" val="3006791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FA072-4CBA-BFF4-8DA5-18E0A01919D4}"/>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D589F064-2AC1-5BEA-05AA-304082BFA62B}"/>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B3457F-2171-2A3A-CE98-8ED432176DF2}"/>
              </a:ext>
            </a:extLst>
          </p:cNvPr>
          <p:cNvSpPr txBox="1">
            <a:spLocks noGrp="1"/>
          </p:cNvSpPr>
          <p:nvPr>
            <p:ph type="dt" sz="half" idx="7"/>
          </p:nvPr>
        </p:nvSpPr>
        <p:spPr/>
        <p:txBody>
          <a:bodyPr/>
          <a:lstStyle>
            <a:lvl1pPr>
              <a:defRPr/>
            </a:lvl1pPr>
          </a:lstStyle>
          <a:p>
            <a:pPr lvl="0"/>
            <a:fld id="{B6D79B66-D928-4B04-9F11-FF2FF4076B7F}" type="datetime1">
              <a:rPr lang="en-US"/>
              <a:pPr lvl="0"/>
              <a:t>9/23/2026</a:t>
            </a:fld>
            <a:endParaRPr lang="en-US"/>
          </a:p>
        </p:txBody>
      </p:sp>
      <p:sp>
        <p:nvSpPr>
          <p:cNvPr id="5" name="Footer Placeholder 4">
            <a:extLst>
              <a:ext uri="{FF2B5EF4-FFF2-40B4-BE49-F238E27FC236}">
                <a16:creationId xmlns:a16="http://schemas.microsoft.com/office/drawing/2014/main" id="{6FC82D78-D478-73E6-E3CB-E29A262D060C}"/>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45744B7F-EC18-03EE-B138-CB954D135EC0}"/>
              </a:ext>
            </a:extLst>
          </p:cNvPr>
          <p:cNvSpPr txBox="1">
            <a:spLocks noGrp="1"/>
          </p:cNvSpPr>
          <p:nvPr>
            <p:ph type="sldNum" sz="quarter" idx="8"/>
          </p:nvPr>
        </p:nvSpPr>
        <p:spPr/>
        <p:txBody>
          <a:bodyPr/>
          <a:lstStyle>
            <a:lvl1pPr>
              <a:defRPr/>
            </a:lvl1pPr>
          </a:lstStyle>
          <a:p>
            <a:pPr lvl="0"/>
            <a:fld id="{4D7AF53F-C52B-480D-A4C0-36B19AD9C98D}" type="slidenum">
              <a:t>‹#›</a:t>
            </a:fld>
            <a:endParaRPr lang="en-US"/>
          </a:p>
        </p:txBody>
      </p:sp>
    </p:spTree>
    <p:extLst>
      <p:ext uri="{BB962C8B-B14F-4D97-AF65-F5344CB8AC3E}">
        <p14:creationId xmlns:p14="http://schemas.microsoft.com/office/powerpoint/2010/main" val="3338347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32D510-D886-FE0C-ADA5-BFC5379DC983}"/>
              </a:ext>
            </a:extLst>
          </p:cNvPr>
          <p:cNvSpPr txBox="1">
            <a:spLocks noGrp="1"/>
          </p:cNvSpPr>
          <p:nvPr>
            <p:ph type="title" orient="vert"/>
          </p:nvPr>
        </p:nvSpPr>
        <p:spPr>
          <a:xfrm>
            <a:off x="6629400" y="274640"/>
            <a:ext cx="2057400" cy="5851529"/>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3B41527E-B4B7-5C91-FE6C-11676FD6F6DA}"/>
              </a:ext>
            </a:extLst>
          </p:cNvPr>
          <p:cNvSpPr txBox="1">
            <a:spLocks noGrp="1"/>
          </p:cNvSpPr>
          <p:nvPr>
            <p:ph type="body" orient="vert" idx="1"/>
          </p:nvPr>
        </p:nvSpPr>
        <p:spPr>
          <a:xfrm>
            <a:off x="457200" y="274640"/>
            <a:ext cx="60197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E6C4F-E851-8F72-5F3A-932A192D8F31}"/>
              </a:ext>
            </a:extLst>
          </p:cNvPr>
          <p:cNvSpPr txBox="1">
            <a:spLocks noGrp="1"/>
          </p:cNvSpPr>
          <p:nvPr>
            <p:ph type="dt" sz="half" idx="7"/>
          </p:nvPr>
        </p:nvSpPr>
        <p:spPr/>
        <p:txBody>
          <a:bodyPr/>
          <a:lstStyle>
            <a:lvl1pPr>
              <a:defRPr/>
            </a:lvl1pPr>
          </a:lstStyle>
          <a:p>
            <a:pPr lvl="0"/>
            <a:fld id="{C68D896A-3A61-4373-84EB-20D76EDB996B}" type="datetime1">
              <a:rPr lang="en-US"/>
              <a:pPr lvl="0"/>
              <a:t>9/23/2026</a:t>
            </a:fld>
            <a:endParaRPr lang="en-US"/>
          </a:p>
        </p:txBody>
      </p:sp>
      <p:sp>
        <p:nvSpPr>
          <p:cNvPr id="5" name="Footer Placeholder 4">
            <a:extLst>
              <a:ext uri="{FF2B5EF4-FFF2-40B4-BE49-F238E27FC236}">
                <a16:creationId xmlns:a16="http://schemas.microsoft.com/office/drawing/2014/main" id="{1143E644-7F03-2F30-DF1C-27F0510207B7}"/>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D44375B4-1BE7-A48C-6232-032AFF222A55}"/>
              </a:ext>
            </a:extLst>
          </p:cNvPr>
          <p:cNvSpPr txBox="1">
            <a:spLocks noGrp="1"/>
          </p:cNvSpPr>
          <p:nvPr>
            <p:ph type="sldNum" sz="quarter" idx="8"/>
          </p:nvPr>
        </p:nvSpPr>
        <p:spPr/>
        <p:txBody>
          <a:bodyPr/>
          <a:lstStyle>
            <a:lvl1pPr>
              <a:defRPr/>
            </a:lvl1pPr>
          </a:lstStyle>
          <a:p>
            <a:pPr lvl="0"/>
            <a:fld id="{3DEC02B9-9B09-4446-93B9-205C4B1A8A08}" type="slidenum">
              <a:t>‹#›</a:t>
            </a:fld>
            <a:endParaRPr lang="en-US"/>
          </a:p>
        </p:txBody>
      </p:sp>
    </p:spTree>
    <p:extLst>
      <p:ext uri="{BB962C8B-B14F-4D97-AF65-F5344CB8AC3E}">
        <p14:creationId xmlns:p14="http://schemas.microsoft.com/office/powerpoint/2010/main" val="1438726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6D1162-3FD6-0AEA-C67A-E3A50FCE44F3}"/>
              </a:ext>
            </a:extLst>
          </p:cNvPr>
          <p:cNvSpPr txBox="1">
            <a:spLocks noGrp="1"/>
          </p:cNvSpPr>
          <p:nvPr>
            <p:ph type="title"/>
          </p:nvPr>
        </p:nvSpPr>
        <p:spPr>
          <a:xfrm>
            <a:off x="457200" y="274640"/>
            <a:ext cx="8229600" cy="1143000"/>
          </a:xfrm>
          <a:prstGeom prst="rect">
            <a:avLst/>
          </a:prstGeom>
          <a:noFill/>
          <a:ln>
            <a:noFill/>
          </a:ln>
        </p:spPr>
        <p:txBody>
          <a:bodyPr vert="horz" wrap="square" lIns="91440" tIns="45720" rIns="91440" bIns="45720" anchor="ctr" anchorCtr="1"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0FA4D730-7648-967F-DCE0-4D222B5D38FD}"/>
              </a:ext>
            </a:extLst>
          </p:cNvPr>
          <p:cNvSpPr txBox="1">
            <a:spLocks noGrp="1"/>
          </p:cNvSpPr>
          <p:nvPr>
            <p:ph type="body" idx="1"/>
          </p:nvPr>
        </p:nvSpPr>
        <p:spPr>
          <a:xfrm>
            <a:off x="457200" y="1600200"/>
            <a:ext cx="8229600" cy="4525959"/>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847DAC-7929-F072-1FD8-F39F2D7AAEA1}"/>
              </a:ext>
            </a:extLst>
          </p:cNvPr>
          <p:cNvSpPr txBox="1">
            <a:spLocks noGrp="1"/>
          </p:cNvSpPr>
          <p:nvPr>
            <p:ph type="dt" sz="half" idx="2"/>
          </p:nvPr>
        </p:nvSpPr>
        <p:spPr>
          <a:xfrm>
            <a:off x="457200"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53170E7E-6611-4EDC-B46F-393547DEBDFA}" type="datetime1">
              <a:rPr lang="en-US"/>
              <a:pPr lvl="0"/>
              <a:t>9/23/2026</a:t>
            </a:fld>
            <a:endParaRPr lang="en-US"/>
          </a:p>
        </p:txBody>
      </p:sp>
      <p:sp>
        <p:nvSpPr>
          <p:cNvPr id="5" name="Footer Placeholder 4">
            <a:extLst>
              <a:ext uri="{FF2B5EF4-FFF2-40B4-BE49-F238E27FC236}">
                <a16:creationId xmlns:a16="http://schemas.microsoft.com/office/drawing/2014/main" id="{3A711809-935E-7C01-87F2-710F766B3662}"/>
              </a:ext>
            </a:extLst>
          </p:cNvPr>
          <p:cNvSpPr txBox="1">
            <a:spLocks noGrp="1"/>
          </p:cNvSpPr>
          <p:nvPr>
            <p:ph type="ftr" sz="quarter" idx="3"/>
          </p:nvPr>
        </p:nvSpPr>
        <p:spPr>
          <a:xfrm>
            <a:off x="3124203" y="6356351"/>
            <a:ext cx="2895603"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endParaRPr lang="en-US"/>
          </a:p>
        </p:txBody>
      </p:sp>
      <p:sp>
        <p:nvSpPr>
          <p:cNvPr id="6" name="Slide Number Placeholder 5">
            <a:extLst>
              <a:ext uri="{FF2B5EF4-FFF2-40B4-BE49-F238E27FC236}">
                <a16:creationId xmlns:a16="http://schemas.microsoft.com/office/drawing/2014/main" id="{F1D2B08B-201E-8553-07BB-B0F4F311B7B1}"/>
              </a:ext>
            </a:extLst>
          </p:cNvPr>
          <p:cNvSpPr txBox="1">
            <a:spLocks noGrp="1"/>
          </p:cNvSpPr>
          <p:nvPr>
            <p:ph type="sldNum" sz="quarter" idx="4"/>
          </p:nvPr>
        </p:nvSpPr>
        <p:spPr>
          <a:xfrm>
            <a:off x="6553203" y="6356351"/>
            <a:ext cx="2133596"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898989"/>
                </a:solidFill>
                <a:uFillTx/>
                <a:latin typeface="Calibri"/>
              </a:defRPr>
            </a:lvl1pPr>
          </a:lstStyle>
          <a:p>
            <a:pPr lvl="0"/>
            <a:fld id="{5FD3B639-601A-46F7-85FA-6B9BA83F282D}"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ctr" defTabSz="914400" rtl="0" fontAlgn="auto" hangingPunct="1">
        <a:lnSpc>
          <a:spcPct val="100000"/>
        </a:lnSpc>
        <a:spcBef>
          <a:spcPts val="0"/>
        </a:spcBef>
        <a:spcAft>
          <a:spcPts val="0"/>
        </a:spcAft>
        <a:buNone/>
        <a:tabLst/>
        <a:defRPr lang="en-US" sz="4400" b="0" i="0" u="none" strike="noStrike" kern="1200" cap="none" spc="0" baseline="0">
          <a:solidFill>
            <a:srgbClr val="000000"/>
          </a:solidFill>
          <a:uFillTx/>
          <a:latin typeface="Calibri"/>
        </a:defRPr>
      </a:lvl1pPr>
    </p:titleStyle>
    <p:bodyStyle>
      <a:lvl1pPr marL="342900" marR="0" lvl="0" indent="-342900" algn="l" defTabSz="914400" rtl="0" fontAlgn="auto" hangingPunct="1">
        <a:lnSpc>
          <a:spcPct val="100000"/>
        </a:lnSpc>
        <a:spcBef>
          <a:spcPts val="800"/>
        </a:spcBef>
        <a:spcAft>
          <a:spcPts val="0"/>
        </a:spcAft>
        <a:buSzPct val="100000"/>
        <a:buFont typeface="Arial" pitchFamily="34"/>
        <a:buChar char="•"/>
        <a:tabLst/>
        <a:defRPr lang="en-US" sz="3200" b="0" i="0" u="none" strike="noStrike" kern="1200" cap="none" spc="0" baseline="0">
          <a:solidFill>
            <a:srgbClr val="000000"/>
          </a:solidFill>
          <a:uFillTx/>
          <a:latin typeface="Calibri"/>
        </a:defRPr>
      </a:lvl1pPr>
      <a:lvl2pPr marL="742950" marR="0" lvl="1" indent="-285750" algn="l" defTabSz="914400" rtl="0" fontAlgn="auto" hangingPunct="1">
        <a:lnSpc>
          <a:spcPct val="100000"/>
        </a:lnSpc>
        <a:spcBef>
          <a:spcPts val="7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2pPr>
      <a:lvl3pPr marL="1143000" marR="0" lvl="2" indent="-228600" algn="l" defTabSz="914400" rtl="0" fontAlgn="auto" hangingPunct="1">
        <a:lnSpc>
          <a:spcPct val="100000"/>
        </a:lnSpc>
        <a:spcBef>
          <a:spcPts val="6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3pPr>
      <a:lvl4pPr marL="1600200" marR="0" lvl="3" indent="-228600" algn="l" defTabSz="914400" rtl="0" fontAlgn="auto" hangingPunct="1">
        <a:lnSpc>
          <a:spcPct val="10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4pPr>
      <a:lvl5pPr marL="2057400" marR="0" lvl="4" indent="-228600" algn="l" defTabSz="914400" rtl="0" fontAlgn="auto" hangingPunct="1">
        <a:lnSpc>
          <a:spcPct val="10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6.svg"/><Relationship Id="rId3" Type="http://schemas.openxmlformats.org/officeDocument/2006/relationships/image" Target="../media/image2.png"/><Relationship Id="rId7" Type="http://schemas.openxmlformats.org/officeDocument/2006/relationships/image" Target="../media/image12.svg"/><Relationship Id="rId12" Type="http://schemas.openxmlformats.org/officeDocument/2006/relationships/image" Target="../media/image5.png"/><Relationship Id="rId17" Type="http://schemas.openxmlformats.org/officeDocument/2006/relationships/image" Target="../media/image20.svg"/><Relationship Id="rId2" Type="http://schemas.openxmlformats.org/officeDocument/2006/relationships/image" Target="../media/image1.jpeg"/><Relationship Id="rId16"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5" Type="http://schemas.openxmlformats.org/officeDocument/2006/relationships/image" Target="../media/image10.svg"/><Relationship Id="rId15" Type="http://schemas.openxmlformats.org/officeDocument/2006/relationships/image" Target="../media/image18.sv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9E3C16C1-1DA3-8D75-C719-5E2B5A0DA293}"/>
              </a:ext>
            </a:extLst>
          </p:cNvPr>
          <p:cNvGrpSpPr/>
          <p:nvPr/>
        </p:nvGrpSpPr>
        <p:grpSpPr>
          <a:xfrm>
            <a:off x="4207848" y="-262013"/>
            <a:ext cx="3594543" cy="3390111"/>
            <a:chOff x="4207848" y="-262013"/>
            <a:chExt cx="3594543" cy="3390111"/>
          </a:xfrm>
        </p:grpSpPr>
        <p:sp>
          <p:nvSpPr>
            <p:cNvPr id="3" name="Freeform 3">
              <a:extLst>
                <a:ext uri="{FF2B5EF4-FFF2-40B4-BE49-F238E27FC236}">
                  <a16:creationId xmlns:a16="http://schemas.microsoft.com/office/drawing/2014/main" id="{2C0D11E6-B228-1402-36B7-69325C6E2130}"/>
                </a:ext>
              </a:extLst>
            </p:cNvPr>
            <p:cNvSpPr/>
            <p:nvPr/>
          </p:nvSpPr>
          <p:spPr>
            <a:xfrm rot="16200004">
              <a:off x="4429669" y="-244626"/>
              <a:ext cx="3390110" cy="3355335"/>
            </a:xfrm>
            <a:custGeom>
              <a:avLst/>
              <a:gdLst>
                <a:gd name="f0" fmla="val w"/>
                <a:gd name="f1" fmla="val h"/>
                <a:gd name="f2" fmla="val 0"/>
                <a:gd name="f3" fmla="val 1214938"/>
                <a:gd name="f4" fmla="val 1202475"/>
                <a:gd name="f5" fmla="*/ f0 1 1214938"/>
                <a:gd name="f6" fmla="*/ f1 1 1202475"/>
                <a:gd name="f7" fmla="+- f4 0 f2"/>
                <a:gd name="f8" fmla="+- f3 0 f2"/>
                <a:gd name="f9" fmla="*/ f8 1 1214938"/>
                <a:gd name="f10" fmla="*/ f7 1 1202475"/>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214938" h="1202475">
                  <a:moveTo>
                    <a:pt x="f2" y="f2"/>
                  </a:moveTo>
                  <a:lnTo>
                    <a:pt x="f3" y="f2"/>
                  </a:lnTo>
                  <a:lnTo>
                    <a:pt x="f3" y="f4"/>
                  </a:lnTo>
                  <a:lnTo>
                    <a:pt x="f2" y="f4"/>
                  </a:ln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 name="TextBox 4">
              <a:extLst>
                <a:ext uri="{FF2B5EF4-FFF2-40B4-BE49-F238E27FC236}">
                  <a16:creationId xmlns:a16="http://schemas.microsoft.com/office/drawing/2014/main" id="{C2812010-C927-A38F-C579-1A38EC6CC532}"/>
                </a:ext>
              </a:extLst>
            </p:cNvPr>
            <p:cNvSpPr txBox="1"/>
            <p:nvPr/>
          </p:nvSpPr>
          <p:spPr>
            <a:xfrm rot="16200004">
              <a:off x="4310060" y="-364224"/>
              <a:ext cx="3390110" cy="3594533"/>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1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7" name="Freeform 8">
            <a:extLst>
              <a:ext uri="{FF2B5EF4-FFF2-40B4-BE49-F238E27FC236}">
                <a16:creationId xmlns:a16="http://schemas.microsoft.com/office/drawing/2014/main" id="{B59624E5-5A60-C4A2-4A43-FF3D46C5051C}"/>
              </a:ext>
            </a:extLst>
          </p:cNvPr>
          <p:cNvSpPr/>
          <p:nvPr/>
        </p:nvSpPr>
        <p:spPr>
          <a:xfrm>
            <a:off x="3780001" y="522204"/>
            <a:ext cx="2822505" cy="2907636"/>
          </a:xfrm>
          <a:custGeom>
            <a:avLst/>
            <a:gdLst>
              <a:gd name="f0" fmla="val w"/>
              <a:gd name="f1" fmla="val h"/>
              <a:gd name="f2" fmla="val 0"/>
              <a:gd name="f3" fmla="val 675756"/>
              <a:gd name="f4" fmla="val 696136"/>
              <a:gd name="f5" fmla="*/ f0 1 675756"/>
              <a:gd name="f6" fmla="*/ f1 1 696136"/>
              <a:gd name="f7" fmla="+- f4 0 f2"/>
              <a:gd name="f8" fmla="+- f3 0 f2"/>
              <a:gd name="f9" fmla="*/ f8 1 675756"/>
              <a:gd name="f10" fmla="*/ f7 1 696136"/>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675756" h="696136">
                <a:moveTo>
                  <a:pt x="f2" y="f2"/>
                </a:moveTo>
                <a:lnTo>
                  <a:pt x="f3" y="f2"/>
                </a:lnTo>
                <a:lnTo>
                  <a:pt x="f3" y="f4"/>
                </a:lnTo>
                <a:lnTo>
                  <a:pt x="f2" y="f4"/>
                </a:lnTo>
                <a:close/>
              </a:path>
            </a:pathLst>
          </a:custGeom>
          <a:blipFill>
            <a:blip r:embed="rId2">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grpSp>
        <p:nvGrpSpPr>
          <p:cNvPr id="8" name="Group 9">
            <a:extLst>
              <a:ext uri="{FF2B5EF4-FFF2-40B4-BE49-F238E27FC236}">
                <a16:creationId xmlns:a16="http://schemas.microsoft.com/office/drawing/2014/main" id="{D0DC81D1-30B4-FCE2-D3FB-4D0AFEFE9C51}"/>
              </a:ext>
            </a:extLst>
          </p:cNvPr>
          <p:cNvGrpSpPr/>
          <p:nvPr/>
        </p:nvGrpSpPr>
        <p:grpSpPr>
          <a:xfrm>
            <a:off x="6817226" y="6132076"/>
            <a:ext cx="1179054" cy="1179054"/>
            <a:chOff x="6817226" y="6132076"/>
            <a:chExt cx="1179054" cy="1179054"/>
          </a:xfrm>
        </p:grpSpPr>
        <p:grpSp>
          <p:nvGrpSpPr>
            <p:cNvPr id="9" name="Group 10">
              <a:extLst>
                <a:ext uri="{FF2B5EF4-FFF2-40B4-BE49-F238E27FC236}">
                  <a16:creationId xmlns:a16="http://schemas.microsoft.com/office/drawing/2014/main" id="{1D6E9C03-21E1-EB0D-67C6-CD9D75BF8359}"/>
                </a:ext>
              </a:extLst>
            </p:cNvPr>
            <p:cNvGrpSpPr/>
            <p:nvPr/>
          </p:nvGrpSpPr>
          <p:grpSpPr>
            <a:xfrm>
              <a:off x="6817226" y="6132076"/>
              <a:ext cx="1179054" cy="1179054"/>
              <a:chOff x="6817226" y="6132076"/>
              <a:chExt cx="1179054" cy="1179054"/>
            </a:xfrm>
          </p:grpSpPr>
          <p:sp>
            <p:nvSpPr>
              <p:cNvPr id="10" name="Freeform 11">
                <a:extLst>
                  <a:ext uri="{FF2B5EF4-FFF2-40B4-BE49-F238E27FC236}">
                    <a16:creationId xmlns:a16="http://schemas.microsoft.com/office/drawing/2014/main" id="{60358326-8EE4-803E-4C6B-909F1DF29D55}"/>
                  </a:ext>
                </a:extLst>
              </p:cNvPr>
              <p:cNvSpPr/>
              <p:nvPr/>
            </p:nvSpPr>
            <p:spPr>
              <a:xfrm>
                <a:off x="6817226" y="6132076"/>
                <a:ext cx="1179054" cy="1179054"/>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38C6BD">
                  <a:alpha val="41961"/>
                </a:srgbClr>
              </a:solidFill>
              <a:ln w="95253" cap="sq">
                <a:solidFill>
                  <a:srgbClr val="0068FF">
                    <a:alpha val="41961"/>
                  </a:srgbClr>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11" name="TextBox 12">
                <a:extLst>
                  <a:ext uri="{FF2B5EF4-FFF2-40B4-BE49-F238E27FC236}">
                    <a16:creationId xmlns:a16="http://schemas.microsoft.com/office/drawing/2014/main" id="{BF2981C8-7BF9-6E04-C66E-C22C35EB71A3}"/>
                  </a:ext>
                </a:extLst>
              </p:cNvPr>
              <p:cNvSpPr txBox="1"/>
              <p:nvPr/>
            </p:nvSpPr>
            <p:spPr>
              <a:xfrm>
                <a:off x="6927768" y="6173525"/>
                <a:ext cx="957980" cy="1027063"/>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12" name="Group 13">
              <a:extLst>
                <a:ext uri="{FF2B5EF4-FFF2-40B4-BE49-F238E27FC236}">
                  <a16:creationId xmlns:a16="http://schemas.microsoft.com/office/drawing/2014/main" id="{6B953AD9-56D2-6B81-09D5-16DAD1537519}"/>
                </a:ext>
              </a:extLst>
            </p:cNvPr>
            <p:cNvGrpSpPr/>
            <p:nvPr/>
          </p:nvGrpSpPr>
          <p:grpSpPr>
            <a:xfrm>
              <a:off x="6945828" y="6260677"/>
              <a:ext cx="921852" cy="921852"/>
              <a:chOff x="6945828" y="6260677"/>
              <a:chExt cx="921852" cy="921852"/>
            </a:xfrm>
          </p:grpSpPr>
          <p:sp>
            <p:nvSpPr>
              <p:cNvPr id="13" name="Freeform 14">
                <a:extLst>
                  <a:ext uri="{FF2B5EF4-FFF2-40B4-BE49-F238E27FC236}">
                    <a16:creationId xmlns:a16="http://schemas.microsoft.com/office/drawing/2014/main" id="{EDD373F3-61C4-3701-30CA-6A0410729CD5}"/>
                  </a:ext>
                </a:extLst>
              </p:cNvPr>
              <p:cNvSpPr/>
              <p:nvPr/>
            </p:nvSpPr>
            <p:spPr>
              <a:xfrm>
                <a:off x="6945828" y="6260677"/>
                <a:ext cx="921852" cy="921852"/>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38C6BD">
                  <a:alpha val="78824"/>
                </a:srgbClr>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14" name="TextBox 15">
                <a:extLst>
                  <a:ext uri="{FF2B5EF4-FFF2-40B4-BE49-F238E27FC236}">
                    <a16:creationId xmlns:a16="http://schemas.microsoft.com/office/drawing/2014/main" id="{D9FC71BD-EFB4-FF12-B0DF-F7D62CFCF298}"/>
                  </a:ext>
                </a:extLst>
              </p:cNvPr>
              <p:cNvSpPr txBox="1"/>
              <p:nvPr/>
            </p:nvSpPr>
            <p:spPr>
              <a:xfrm>
                <a:off x="7032257" y="6293083"/>
                <a:ext cx="749003" cy="803016"/>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grpSp>
        <p:nvGrpSpPr>
          <p:cNvPr id="15" name="Group 16">
            <a:extLst>
              <a:ext uri="{FF2B5EF4-FFF2-40B4-BE49-F238E27FC236}">
                <a16:creationId xmlns:a16="http://schemas.microsoft.com/office/drawing/2014/main" id="{ED8B8478-4C85-B19E-8F5F-AD0B44AC8C12}"/>
              </a:ext>
            </a:extLst>
          </p:cNvPr>
          <p:cNvGrpSpPr/>
          <p:nvPr/>
        </p:nvGrpSpPr>
        <p:grpSpPr>
          <a:xfrm>
            <a:off x="0" y="3321896"/>
            <a:ext cx="7560003" cy="3590638"/>
            <a:chOff x="0" y="3321896"/>
            <a:chExt cx="7560003" cy="3590638"/>
          </a:xfrm>
        </p:grpSpPr>
        <p:sp>
          <p:nvSpPr>
            <p:cNvPr id="16" name="Freeform 17">
              <a:extLst>
                <a:ext uri="{FF2B5EF4-FFF2-40B4-BE49-F238E27FC236}">
                  <a16:creationId xmlns:a16="http://schemas.microsoft.com/office/drawing/2014/main" id="{2D1E8EB2-D552-CD19-4901-A8FF97B5E97A}"/>
                </a:ext>
              </a:extLst>
            </p:cNvPr>
            <p:cNvSpPr/>
            <p:nvPr/>
          </p:nvSpPr>
          <p:spPr>
            <a:xfrm>
              <a:off x="0" y="3561094"/>
              <a:ext cx="7560003" cy="3351440"/>
            </a:xfrm>
            <a:custGeom>
              <a:avLst/>
              <a:gdLst>
                <a:gd name="f0" fmla="val w"/>
                <a:gd name="f1" fmla="val h"/>
                <a:gd name="f2" fmla="val 0"/>
                <a:gd name="f3" fmla="val 2709333"/>
                <a:gd name="f4" fmla="val 1201080"/>
                <a:gd name="f5" fmla="*/ f0 1 2709333"/>
                <a:gd name="f6" fmla="*/ f1 1 1201080"/>
                <a:gd name="f7" fmla="+- f4 0 f2"/>
                <a:gd name="f8" fmla="+- f3 0 f2"/>
                <a:gd name="f9" fmla="*/ f8 1 2709333"/>
                <a:gd name="f10" fmla="*/ f7 1 120108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709333" h="1201080">
                  <a:moveTo>
                    <a:pt x="f2" y="f2"/>
                  </a:moveTo>
                  <a:lnTo>
                    <a:pt x="f3" y="f2"/>
                  </a:lnTo>
                  <a:lnTo>
                    <a:pt x="f3" y="f4"/>
                  </a:lnTo>
                  <a:lnTo>
                    <a:pt x="f2" y="f4"/>
                  </a:lnTo>
                  <a:close/>
                </a:path>
              </a:pathLst>
            </a:custGeom>
            <a:solidFill>
              <a:srgbClr val="0068FF"/>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17" name="TextBox 18">
              <a:extLst>
                <a:ext uri="{FF2B5EF4-FFF2-40B4-BE49-F238E27FC236}">
                  <a16:creationId xmlns:a16="http://schemas.microsoft.com/office/drawing/2014/main" id="{C8FE891B-0C9E-FF41-AA02-488B0A8DCB20}"/>
                </a:ext>
              </a:extLst>
            </p:cNvPr>
            <p:cNvSpPr txBox="1"/>
            <p:nvPr/>
          </p:nvSpPr>
          <p:spPr>
            <a:xfrm>
              <a:off x="0" y="3321896"/>
              <a:ext cx="7560003" cy="3590638"/>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1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18" name="Freeform 19">
            <a:extLst>
              <a:ext uri="{FF2B5EF4-FFF2-40B4-BE49-F238E27FC236}">
                <a16:creationId xmlns:a16="http://schemas.microsoft.com/office/drawing/2014/main" id="{1E38EEFC-A060-B2E7-3657-E097C6E8CDAF}"/>
              </a:ext>
            </a:extLst>
          </p:cNvPr>
          <p:cNvSpPr/>
          <p:nvPr/>
        </p:nvSpPr>
        <p:spPr>
          <a:xfrm>
            <a:off x="153244" y="153244"/>
            <a:ext cx="1982492" cy="771525"/>
          </a:xfrm>
          <a:custGeom>
            <a:avLst/>
            <a:gdLst>
              <a:gd name="f0" fmla="val w"/>
              <a:gd name="f1" fmla="val h"/>
              <a:gd name="f2" fmla="val 0"/>
              <a:gd name="f3" fmla="val 1982496"/>
              <a:gd name="f4" fmla="val 771521"/>
              <a:gd name="f5" fmla="val 771522"/>
              <a:gd name="f6" fmla="*/ f0 1 1982496"/>
              <a:gd name="f7" fmla="*/ f1 1 771521"/>
              <a:gd name="f8" fmla="+- f4 0 f2"/>
              <a:gd name="f9" fmla="+- f3 0 f2"/>
              <a:gd name="f10" fmla="*/ f9 1 1982496"/>
              <a:gd name="f11" fmla="*/ f8 1 771521"/>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982496" h="771521">
                <a:moveTo>
                  <a:pt x="f2" y="f2"/>
                </a:moveTo>
                <a:lnTo>
                  <a:pt x="f3" y="f2"/>
                </a:lnTo>
                <a:lnTo>
                  <a:pt x="f3" y="f5"/>
                </a:lnTo>
                <a:lnTo>
                  <a:pt x="f2" y="f5"/>
                </a:lnTo>
                <a:lnTo>
                  <a:pt x="f2" y="f2"/>
                </a:lnTo>
                <a:close/>
              </a:path>
            </a:pathLst>
          </a:custGeom>
          <a:blipFill>
            <a:blip r:embed="rId3">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22" name="TextBox 23">
            <a:extLst>
              <a:ext uri="{FF2B5EF4-FFF2-40B4-BE49-F238E27FC236}">
                <a16:creationId xmlns:a16="http://schemas.microsoft.com/office/drawing/2014/main" id="{65797885-F96A-739F-B702-614C1B24800E}"/>
              </a:ext>
            </a:extLst>
          </p:cNvPr>
          <p:cNvSpPr txBox="1"/>
          <p:nvPr/>
        </p:nvSpPr>
        <p:spPr>
          <a:xfrm>
            <a:off x="198625" y="969218"/>
            <a:ext cx="3399922" cy="1107996"/>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dirty="0">
              <a:solidFill>
                <a:srgbClr val="000000"/>
              </a:solidFill>
              <a:uFillTx/>
              <a:latin typeface="Aptos"/>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hu-HU" sz="1800" b="0" i="0" u="none" strike="noStrike" kern="1200" cap="all" spc="0" dirty="0">
                <a:solidFill>
                  <a:srgbClr val="000000"/>
                </a:solidFill>
                <a:uFillTx/>
                <a:latin typeface="Aptos"/>
              </a:rPr>
              <a:t>AI-alapú folyamat- és munkafolyamat-automatizálási tanácsadás </a:t>
            </a:r>
            <a:endParaRPr lang="en-US" sz="2700" b="0" i="0" u="none" strike="noStrike" kern="1200" cap="all" spc="0" dirty="0">
              <a:solidFill>
                <a:srgbClr val="001C27"/>
              </a:solidFill>
              <a:uFillTx/>
              <a:latin typeface="Arimo"/>
              <a:ea typeface="Arimo"/>
              <a:cs typeface="Arimo"/>
            </a:endParaRPr>
          </a:p>
        </p:txBody>
      </p:sp>
      <p:sp>
        <p:nvSpPr>
          <p:cNvPr id="23" name="TextBox 24">
            <a:extLst>
              <a:ext uri="{FF2B5EF4-FFF2-40B4-BE49-F238E27FC236}">
                <a16:creationId xmlns:a16="http://schemas.microsoft.com/office/drawing/2014/main" id="{602A27F6-7E95-23B8-0D79-02B69E2A3D32}"/>
              </a:ext>
            </a:extLst>
          </p:cNvPr>
          <p:cNvSpPr txBox="1"/>
          <p:nvPr/>
        </p:nvSpPr>
        <p:spPr>
          <a:xfrm>
            <a:off x="3348386" y="4380039"/>
            <a:ext cx="4049649" cy="2067169"/>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820"/>
              </a:lnSpc>
              <a:spcBef>
                <a:spcPts val="0"/>
              </a:spcBef>
              <a:spcAft>
                <a:spcPts val="0"/>
              </a:spcAft>
              <a:buNone/>
              <a:tabLst/>
              <a:defRPr sz="1800" b="0" i="0" u="none" strike="noStrike" kern="0" cap="none" spc="0" baseline="0">
                <a:solidFill>
                  <a:srgbClr val="000000"/>
                </a:solidFill>
                <a:uFillTx/>
              </a:defRPr>
            </a:pPr>
            <a:r>
              <a:rPr lang="hu-HU" sz="1400" b="0" i="0" u="none" strike="noStrike" kern="0" cap="none" spc="0" baseline="0" dirty="0">
                <a:solidFill>
                  <a:srgbClr val="FFFFFF"/>
                </a:solidFill>
                <a:uFillTx/>
                <a:latin typeface="Arimo"/>
                <a:ea typeface="Arimo"/>
                <a:cs typeface="Arimo"/>
              </a:rPr>
              <a:t>A szolgáltatás célja annak feltárása, hogy egy szervezet működésében mely folyamatok tehetők hatékonyabbá mesterséges intelligenciával és </a:t>
            </a:r>
            <a:r>
              <a:rPr lang="hu-HU" sz="1400" b="0" i="0" u="none" strike="noStrike" kern="0" cap="none" spc="0" baseline="0" dirty="0" err="1">
                <a:solidFill>
                  <a:srgbClr val="FFFFFF"/>
                </a:solidFill>
                <a:uFillTx/>
                <a:latin typeface="Arimo"/>
                <a:ea typeface="Arimo"/>
                <a:cs typeface="Arimo"/>
              </a:rPr>
              <a:t>automatizációval</a:t>
            </a:r>
            <a:r>
              <a:rPr lang="hu-HU" sz="1400" b="0" i="0" u="none" strike="noStrike" kern="0" cap="none" spc="0" baseline="0" dirty="0">
                <a:solidFill>
                  <a:srgbClr val="FFFFFF"/>
                </a:solidFill>
                <a:uFillTx/>
                <a:latin typeface="Arimo"/>
                <a:ea typeface="Arimo"/>
                <a:cs typeface="Arimo"/>
              </a:rPr>
              <a:t>. A tanácsadás a meglévő munkafolyamatokból indul ki, és azokat a pontokat azonosítja, ahol az automatizált adatfeldolgozás, az intelligens döntéstámogatás, a </a:t>
            </a:r>
            <a:r>
              <a:rPr lang="hu-HU" sz="1400" b="0" i="0" u="none" strike="noStrike" kern="0" cap="none" spc="0" baseline="0" dirty="0" err="1">
                <a:solidFill>
                  <a:srgbClr val="FFFFFF"/>
                </a:solidFill>
                <a:uFillTx/>
                <a:latin typeface="Arimo"/>
                <a:ea typeface="Arimo"/>
                <a:cs typeface="Arimo"/>
              </a:rPr>
              <a:t>workflow-automatizáció</a:t>
            </a:r>
            <a:r>
              <a:rPr lang="hu-HU" sz="1400" b="0" i="0" u="none" strike="noStrike" kern="0" cap="none" spc="0" baseline="0" dirty="0">
                <a:solidFill>
                  <a:srgbClr val="FFFFFF"/>
                </a:solidFill>
                <a:uFillTx/>
                <a:latin typeface="Arimo"/>
                <a:ea typeface="Arimo"/>
                <a:cs typeface="Arimo"/>
              </a:rPr>
              <a:t>, a </a:t>
            </a:r>
            <a:r>
              <a:rPr lang="hu-HU" sz="1400" b="0" i="0" u="none" strike="noStrike" kern="0" cap="none" spc="0" baseline="0" dirty="0" err="1">
                <a:solidFill>
                  <a:srgbClr val="FFFFFF"/>
                </a:solidFill>
                <a:uFillTx/>
                <a:latin typeface="Arimo"/>
                <a:ea typeface="Arimo"/>
                <a:cs typeface="Arimo"/>
              </a:rPr>
              <a:t>low-code</a:t>
            </a:r>
            <a:r>
              <a:rPr lang="hu-HU" sz="1400" b="0" i="0" u="none" strike="noStrike" kern="0" cap="none" spc="0" baseline="0" dirty="0">
                <a:solidFill>
                  <a:srgbClr val="FFFFFF"/>
                </a:solidFill>
                <a:uFillTx/>
                <a:latin typeface="Arimo"/>
                <a:ea typeface="Arimo"/>
                <a:cs typeface="Arimo"/>
              </a:rPr>
              <a:t>/no-</a:t>
            </a:r>
            <a:r>
              <a:rPr lang="hu-HU" sz="1400" b="0" i="0" u="none" strike="noStrike" kern="0" cap="none" spc="0" baseline="0" dirty="0" err="1">
                <a:solidFill>
                  <a:srgbClr val="FFFFFF"/>
                </a:solidFill>
                <a:uFillTx/>
                <a:latin typeface="Arimo"/>
                <a:ea typeface="Arimo"/>
                <a:cs typeface="Arimo"/>
              </a:rPr>
              <a:t>code</a:t>
            </a:r>
            <a:r>
              <a:rPr lang="hu-HU" sz="1400" b="0" i="0" u="none" strike="noStrike" kern="0" cap="none" spc="0" baseline="0" dirty="0">
                <a:solidFill>
                  <a:srgbClr val="FFFFFF"/>
                </a:solidFill>
                <a:uFillTx/>
                <a:latin typeface="Arimo"/>
                <a:ea typeface="Arimo"/>
                <a:cs typeface="Arimo"/>
              </a:rPr>
              <a:t> megoldások vagy a </a:t>
            </a:r>
            <a:r>
              <a:rPr lang="hu-HU" sz="1400" b="0" i="0" u="none" strike="noStrike" kern="0" cap="none" spc="0" baseline="0" dirty="0" err="1">
                <a:solidFill>
                  <a:srgbClr val="FFFFFF"/>
                </a:solidFill>
                <a:uFillTx/>
                <a:latin typeface="Arimo"/>
                <a:ea typeface="Arimo"/>
                <a:cs typeface="Arimo"/>
              </a:rPr>
              <a:t>robotikus</a:t>
            </a:r>
            <a:r>
              <a:rPr lang="hu-HU" sz="1400" b="0" i="0" u="none" strike="noStrike" kern="0" cap="none" spc="0" baseline="0" dirty="0">
                <a:solidFill>
                  <a:srgbClr val="FFFFFF"/>
                </a:solidFill>
                <a:uFillTx/>
                <a:latin typeface="Arimo"/>
                <a:ea typeface="Arimo"/>
                <a:cs typeface="Arimo"/>
              </a:rPr>
              <a:t> folyamatautomatizálás valódi hozzáadott értéket teremthet.</a:t>
            </a:r>
            <a:endParaRPr lang="en-US" sz="1400" b="0" i="0" u="none" strike="noStrike" kern="0" cap="none" spc="0" baseline="0" dirty="0">
              <a:solidFill>
                <a:srgbClr val="FFFFFF"/>
              </a:solidFill>
              <a:uFillTx/>
              <a:latin typeface="Arimo"/>
              <a:ea typeface="Arimo"/>
              <a:cs typeface="Arimo"/>
            </a:endParaRPr>
          </a:p>
        </p:txBody>
      </p:sp>
      <p:grpSp>
        <p:nvGrpSpPr>
          <p:cNvPr id="24" name="Group 25">
            <a:extLst>
              <a:ext uri="{FF2B5EF4-FFF2-40B4-BE49-F238E27FC236}">
                <a16:creationId xmlns:a16="http://schemas.microsoft.com/office/drawing/2014/main" id="{5A74F714-B532-3651-A79A-C4A67E9C80CA}"/>
              </a:ext>
            </a:extLst>
          </p:cNvPr>
          <p:cNvGrpSpPr/>
          <p:nvPr/>
        </p:nvGrpSpPr>
        <p:grpSpPr>
          <a:xfrm>
            <a:off x="-132258" y="6924220"/>
            <a:ext cx="2106018" cy="424272"/>
            <a:chOff x="-132258" y="6924220"/>
            <a:chExt cx="2106018" cy="424272"/>
          </a:xfrm>
        </p:grpSpPr>
        <p:sp>
          <p:nvSpPr>
            <p:cNvPr id="25" name="Freeform 26">
              <a:extLst>
                <a:ext uri="{FF2B5EF4-FFF2-40B4-BE49-F238E27FC236}">
                  <a16:creationId xmlns:a16="http://schemas.microsoft.com/office/drawing/2014/main" id="{9CD82093-6EE6-CEE0-3B46-CDFB77149018}"/>
                </a:ext>
              </a:extLst>
            </p:cNvPr>
            <p:cNvSpPr/>
            <p:nvPr/>
          </p:nvSpPr>
          <p:spPr>
            <a:xfrm>
              <a:off x="-132258" y="7057110"/>
              <a:ext cx="2106018" cy="291373"/>
            </a:xfrm>
            <a:custGeom>
              <a:avLst/>
              <a:gdLst>
                <a:gd name="f0" fmla="val w"/>
                <a:gd name="f1" fmla="val h"/>
                <a:gd name="f2" fmla="val 0"/>
                <a:gd name="f3" fmla="val 754751"/>
                <a:gd name="f4" fmla="val 104423"/>
                <a:gd name="f5" fmla="val 52211"/>
                <a:gd name="f6" fmla="val 702539"/>
                <a:gd name="f7" fmla="val 731375"/>
                <a:gd name="f8" fmla="val 23376"/>
                <a:gd name="f9" fmla="val 81047"/>
                <a:gd name="f10" fmla="*/ f0 1 754751"/>
                <a:gd name="f11" fmla="*/ f1 1 104423"/>
                <a:gd name="f12" fmla="+- f4 0 f2"/>
                <a:gd name="f13" fmla="+- f3 0 f2"/>
                <a:gd name="f14" fmla="*/ f13 1 754751"/>
                <a:gd name="f15" fmla="*/ f12 1 104423"/>
                <a:gd name="f16" fmla="*/ f2 1 f14"/>
                <a:gd name="f17" fmla="*/ f3 1 f14"/>
                <a:gd name="f18" fmla="*/ f2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754751" h="104423">
                  <a:moveTo>
                    <a:pt x="f5" y="f2"/>
                  </a:moveTo>
                  <a:lnTo>
                    <a:pt x="f6" y="f2"/>
                  </a:lnTo>
                  <a:cubicBezTo>
                    <a:pt x="f7" y="f2"/>
                    <a:pt x="f3" y="f8"/>
                    <a:pt x="f3" y="f5"/>
                  </a:cubicBezTo>
                  <a:lnTo>
                    <a:pt x="f3" y="f5"/>
                  </a:lnTo>
                  <a:cubicBezTo>
                    <a:pt x="f3" y="f9"/>
                    <a:pt x="f7" y="f4"/>
                    <a:pt x="f6" y="f4"/>
                  </a:cubicBezTo>
                  <a:lnTo>
                    <a:pt x="f5" y="f4"/>
                  </a:lnTo>
                  <a:cubicBezTo>
                    <a:pt x="f8" y="f4"/>
                    <a:pt x="f2" y="f9"/>
                    <a:pt x="f2" y="f5"/>
                  </a:cubicBezTo>
                  <a:lnTo>
                    <a:pt x="f2" y="f5"/>
                  </a:lnTo>
                  <a:cubicBezTo>
                    <a:pt x="f2" y="f8"/>
                    <a:pt x="f8" y="f2"/>
                    <a:pt x="f5" y="f2"/>
                  </a:cubicBez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26" name="TextBox 27">
              <a:extLst>
                <a:ext uri="{FF2B5EF4-FFF2-40B4-BE49-F238E27FC236}">
                  <a16:creationId xmlns:a16="http://schemas.microsoft.com/office/drawing/2014/main" id="{DDB8A46A-CDD6-7BCD-CB0A-9CE43F646790}"/>
                </a:ext>
              </a:extLst>
            </p:cNvPr>
            <p:cNvSpPr txBox="1"/>
            <p:nvPr/>
          </p:nvSpPr>
          <p:spPr>
            <a:xfrm>
              <a:off x="-132258" y="6924220"/>
              <a:ext cx="2106018" cy="424272"/>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27" name="TextBox 28">
            <a:extLst>
              <a:ext uri="{FF2B5EF4-FFF2-40B4-BE49-F238E27FC236}">
                <a16:creationId xmlns:a16="http://schemas.microsoft.com/office/drawing/2014/main" id="{5F348007-1E97-7FD4-DF8F-7B01A5B695AC}"/>
              </a:ext>
            </a:extLst>
          </p:cNvPr>
          <p:cNvSpPr txBox="1"/>
          <p:nvPr/>
        </p:nvSpPr>
        <p:spPr>
          <a:xfrm>
            <a:off x="198625" y="3099569"/>
            <a:ext cx="2384078" cy="174622"/>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1400"/>
              </a:lnSpc>
              <a:spcBef>
                <a:spcPts val="0"/>
              </a:spcBef>
              <a:spcAft>
                <a:spcPts val="0"/>
              </a:spcAft>
              <a:buNone/>
              <a:tabLst/>
              <a:defRPr sz="1800" b="0" i="0" u="none" strike="noStrike" kern="0" cap="none" spc="0" baseline="0">
                <a:solidFill>
                  <a:srgbClr val="000000"/>
                </a:solidFill>
                <a:uFillTx/>
              </a:defRPr>
            </a:pPr>
            <a:r>
              <a:rPr lang="en-US" sz="1000" b="0" i="0" u="none" strike="noStrike" kern="1200" cap="none" spc="0" baseline="0" dirty="0">
                <a:solidFill>
                  <a:srgbClr val="001C27"/>
                </a:solidFill>
                <a:uFillTx/>
                <a:latin typeface="Arimo"/>
                <a:ea typeface="Arimo"/>
                <a:cs typeface="Arimo"/>
              </a:rPr>
              <a:t>DATA EDIH 2.0 | TAN</a:t>
            </a:r>
            <a:r>
              <a:rPr lang="hu-HU" sz="1000" b="0" i="0" u="none" strike="noStrike" kern="1200" cap="none" spc="0" baseline="0" dirty="0">
                <a:solidFill>
                  <a:srgbClr val="001C27"/>
                </a:solidFill>
                <a:uFillTx/>
                <a:latin typeface="Arimo"/>
                <a:ea typeface="Arimo"/>
                <a:cs typeface="Arimo"/>
              </a:rPr>
              <a:t>ÁCSADÁS</a:t>
            </a:r>
            <a:endParaRPr lang="en-US" sz="1000" b="0" i="0" u="none" strike="noStrike" kern="1200" cap="none" spc="0" baseline="0" dirty="0">
              <a:solidFill>
                <a:srgbClr val="001C27"/>
              </a:solidFill>
              <a:uFillTx/>
              <a:latin typeface="Arimo"/>
              <a:ea typeface="Arimo"/>
              <a:cs typeface="Arimo"/>
            </a:endParaRPr>
          </a:p>
        </p:txBody>
      </p:sp>
      <p:sp>
        <p:nvSpPr>
          <p:cNvPr id="28" name="TextBox 29">
            <a:extLst>
              <a:ext uri="{FF2B5EF4-FFF2-40B4-BE49-F238E27FC236}">
                <a16:creationId xmlns:a16="http://schemas.microsoft.com/office/drawing/2014/main" id="{7073693A-E0F8-10AF-CB81-E8201B562E6D}"/>
              </a:ext>
            </a:extLst>
          </p:cNvPr>
          <p:cNvSpPr txBox="1"/>
          <p:nvPr/>
        </p:nvSpPr>
        <p:spPr>
          <a:xfrm>
            <a:off x="3354796" y="3857634"/>
            <a:ext cx="2479359" cy="283207"/>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mo Bold"/>
                <a:ea typeface="Arimo Bold"/>
                <a:cs typeface="Arimo Bold"/>
              </a:rPr>
              <a:t>A SZOLGÁLTATÁSRÓL</a:t>
            </a:r>
          </a:p>
        </p:txBody>
      </p:sp>
      <p:sp>
        <p:nvSpPr>
          <p:cNvPr id="29" name="TextBox 30">
            <a:extLst>
              <a:ext uri="{FF2B5EF4-FFF2-40B4-BE49-F238E27FC236}">
                <a16:creationId xmlns:a16="http://schemas.microsoft.com/office/drawing/2014/main" id="{C46855AF-6CFE-49CE-1B2A-877CFACF6DD7}"/>
              </a:ext>
            </a:extLst>
          </p:cNvPr>
          <p:cNvSpPr txBox="1"/>
          <p:nvPr/>
        </p:nvSpPr>
        <p:spPr>
          <a:xfrm>
            <a:off x="332731" y="7037377"/>
            <a:ext cx="2736908" cy="283207"/>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1C27"/>
                </a:solidFill>
                <a:uFillTx/>
                <a:latin typeface="Arimo Bold"/>
                <a:ea typeface="Arimo Bold"/>
                <a:cs typeface="Arimo Bold"/>
              </a:rPr>
              <a:t>KINEK SZÓL?</a:t>
            </a:r>
          </a:p>
        </p:txBody>
      </p:sp>
      <p:sp>
        <p:nvSpPr>
          <p:cNvPr id="30" name="TextBox 31">
            <a:extLst>
              <a:ext uri="{FF2B5EF4-FFF2-40B4-BE49-F238E27FC236}">
                <a16:creationId xmlns:a16="http://schemas.microsoft.com/office/drawing/2014/main" id="{B8B7B7D4-4129-0CCB-CFCB-C754EEC0AF33}"/>
              </a:ext>
            </a:extLst>
          </p:cNvPr>
          <p:cNvSpPr txBox="1"/>
          <p:nvPr/>
        </p:nvSpPr>
        <p:spPr>
          <a:xfrm>
            <a:off x="408252" y="7467776"/>
            <a:ext cx="6947181" cy="858184"/>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hu-HU" sz="1200" b="0" i="0" u="none" strike="noStrike" kern="0" cap="none" spc="0" baseline="0" dirty="0">
                <a:solidFill>
                  <a:srgbClr val="54656B"/>
                </a:solidFill>
                <a:uFillTx/>
                <a:latin typeface="Arimo"/>
                <a:ea typeface="Arimo"/>
                <a:cs typeface="Arimo"/>
              </a:rPr>
              <a:t>Ez a tanácsadás azoknak a szervezeteknek szól, amelyek működésében sok az ismétlődő, manuális vagy jelentős adminisztratív terhet jelentő folyamat, és ezeket mesterséges intelligenciával vagy </a:t>
            </a:r>
            <a:r>
              <a:rPr lang="hu-HU" sz="1200" b="0" i="0" u="none" strike="noStrike" kern="0" cap="none" spc="0" baseline="0" dirty="0" err="1">
                <a:solidFill>
                  <a:srgbClr val="54656B"/>
                </a:solidFill>
                <a:uFillTx/>
                <a:latin typeface="Arimo"/>
                <a:ea typeface="Arimo"/>
                <a:cs typeface="Arimo"/>
              </a:rPr>
              <a:t>automatizációval</a:t>
            </a:r>
            <a:r>
              <a:rPr lang="hu-HU" sz="1200" b="0" i="0" u="none" strike="noStrike" kern="0" cap="none" spc="0" baseline="0" dirty="0">
                <a:solidFill>
                  <a:srgbClr val="54656B"/>
                </a:solidFill>
                <a:uFillTx/>
                <a:latin typeface="Arimo"/>
                <a:ea typeface="Arimo"/>
                <a:cs typeface="Arimo"/>
              </a:rPr>
              <a:t> hatékonyabbá tennék. Különösen hasznos ott, ahol a cél az időigényes feladatok csökkentése, a hibák mérséklése és a folyamatok gyorsabb, átláthatóbb működtetése.</a:t>
            </a:r>
            <a:endParaRPr lang="en-US" sz="1200" b="0" i="0" u="none" strike="noStrike" kern="0" cap="none" spc="0" baseline="0" dirty="0">
              <a:solidFill>
                <a:srgbClr val="54656B"/>
              </a:solidFill>
              <a:uFillTx/>
              <a:latin typeface="Arimo"/>
              <a:ea typeface="Arimo"/>
              <a:cs typeface="Arimo"/>
            </a:endParaRPr>
          </a:p>
        </p:txBody>
      </p:sp>
      <p:sp>
        <p:nvSpPr>
          <p:cNvPr id="31" name="TextBox 32">
            <a:extLst>
              <a:ext uri="{FF2B5EF4-FFF2-40B4-BE49-F238E27FC236}">
                <a16:creationId xmlns:a16="http://schemas.microsoft.com/office/drawing/2014/main" id="{75DFCF57-C942-F2B4-CCC6-A9C5B7BA8A48}"/>
              </a:ext>
            </a:extLst>
          </p:cNvPr>
          <p:cNvSpPr txBox="1"/>
          <p:nvPr/>
        </p:nvSpPr>
        <p:spPr>
          <a:xfrm>
            <a:off x="408252" y="8383207"/>
            <a:ext cx="6698857" cy="1730217"/>
          </a:xfrm>
          <a:prstGeom prst="rect">
            <a:avLst/>
          </a:prstGeom>
          <a:noFill/>
          <a:ln cap="flat">
            <a:noFill/>
          </a:ln>
        </p:spPr>
        <p:txBody>
          <a:bodyPr vert="horz" wrap="square" lIns="0" tIns="0" rIns="0" bIns="0" anchor="t" anchorCtr="0" compatLnSpc="1">
            <a:spAutoFit/>
          </a:bodyPr>
          <a:lstStyle/>
          <a:p>
            <a:pPr marL="468630" indent="-285750" algn="just">
              <a:lnSpc>
                <a:spcPts val="1680"/>
              </a:lnSpc>
              <a:buBlip>
                <a:blip r:embed="rId4"/>
              </a:buBlip>
              <a:defRPr sz="1800" b="0" i="0" u="none" strike="noStrike" kern="0" cap="none" spc="0" baseline="0">
                <a:solidFill>
                  <a:srgbClr val="000000"/>
                </a:solidFill>
                <a:uFillTx/>
              </a:defRPr>
            </a:pPr>
            <a:r>
              <a:rPr lang="hu-HU" sz="1201" b="1" i="0" u="none" strike="noStrike" kern="0" cap="none" spc="0" baseline="0" dirty="0">
                <a:solidFill>
                  <a:srgbClr val="000000"/>
                </a:solidFill>
                <a:uFillTx/>
                <a:latin typeface="Arimo"/>
                <a:ea typeface="Arimo"/>
                <a:cs typeface="Arimo"/>
              </a:rPr>
              <a:t>Vállalatok és intézmények</a:t>
            </a:r>
            <a:r>
              <a:rPr lang="hu-HU" sz="1201" b="0" i="0" u="none" strike="noStrike" kern="0" cap="none" spc="0" baseline="0" dirty="0">
                <a:solidFill>
                  <a:srgbClr val="000000"/>
                </a:solidFill>
                <a:uFillTx/>
                <a:latin typeface="Arimo"/>
                <a:ea typeface="Arimo"/>
                <a:cs typeface="Arimo"/>
              </a:rPr>
              <a:t>: ahol nagy arányban vannak ismétlődő adminisztratív vagy operatív folyamatok.</a:t>
            </a:r>
          </a:p>
          <a:p>
            <a:pPr marL="468630" indent="-285750" algn="just">
              <a:lnSpc>
                <a:spcPts val="1680"/>
              </a:lnSpc>
              <a:buBlip>
                <a:blip r:embed="rId4"/>
              </a:buBlip>
              <a:defRPr sz="1800" b="0" i="0" u="none" strike="noStrike" kern="0" cap="none" spc="0" baseline="0">
                <a:solidFill>
                  <a:srgbClr val="000000"/>
                </a:solidFill>
                <a:uFillTx/>
              </a:defRPr>
            </a:pPr>
            <a:r>
              <a:rPr lang="hu-HU" sz="1201" b="1" i="0" u="none" strike="noStrike" kern="0" cap="none" spc="0" baseline="0" dirty="0">
                <a:solidFill>
                  <a:srgbClr val="000000"/>
                </a:solidFill>
                <a:uFillTx/>
                <a:latin typeface="Arimo"/>
                <a:ea typeface="Arimo"/>
                <a:cs typeface="Arimo"/>
              </a:rPr>
              <a:t>Folyamatgazdák és középvezetők</a:t>
            </a:r>
            <a:r>
              <a:rPr lang="hu-HU" sz="1201" b="0" i="0" u="none" strike="noStrike" kern="0" cap="none" spc="0" baseline="0" dirty="0">
                <a:solidFill>
                  <a:srgbClr val="000000"/>
                </a:solidFill>
                <a:uFillTx/>
                <a:latin typeface="Arimo"/>
                <a:ea typeface="Arimo"/>
                <a:cs typeface="Arimo"/>
              </a:rPr>
              <a:t>: akik szeretnék feltárni, mely munkafolyamatok automatizálhatók érdemben.</a:t>
            </a:r>
          </a:p>
          <a:p>
            <a:pPr marL="468630" indent="-285750" algn="just">
              <a:lnSpc>
                <a:spcPts val="1680"/>
              </a:lnSpc>
              <a:buBlip>
                <a:blip r:embed="rId4"/>
              </a:buBlip>
              <a:defRPr sz="1800" b="0" i="0" u="none" strike="noStrike" kern="0" cap="none" spc="0" baseline="0">
                <a:solidFill>
                  <a:srgbClr val="000000"/>
                </a:solidFill>
                <a:uFillTx/>
              </a:defRPr>
            </a:pPr>
            <a:r>
              <a:rPr lang="hu-HU" sz="1201" b="1" i="0" u="none" strike="noStrike" kern="0" cap="none" spc="0" baseline="0" dirty="0">
                <a:solidFill>
                  <a:srgbClr val="000000"/>
                </a:solidFill>
                <a:uFillTx/>
                <a:latin typeface="Arimo"/>
                <a:ea typeface="Arimo"/>
                <a:cs typeface="Arimo"/>
              </a:rPr>
              <a:t>Döntéshozók: </a:t>
            </a:r>
            <a:r>
              <a:rPr lang="hu-HU" sz="1201" b="0" i="0" u="none" strike="noStrike" kern="0" cap="none" spc="0" baseline="0" dirty="0">
                <a:solidFill>
                  <a:srgbClr val="000000"/>
                </a:solidFill>
                <a:uFillTx/>
                <a:latin typeface="Arimo"/>
                <a:ea typeface="Arimo"/>
                <a:cs typeface="Arimo"/>
              </a:rPr>
              <a:t>akik az </a:t>
            </a:r>
            <a:r>
              <a:rPr lang="hu-HU" sz="1201" b="0" i="0" u="none" strike="noStrike" kern="0" cap="none" spc="0" baseline="0" dirty="0" err="1">
                <a:solidFill>
                  <a:srgbClr val="000000"/>
                </a:solidFill>
                <a:uFillTx/>
                <a:latin typeface="Arimo"/>
                <a:ea typeface="Arimo"/>
                <a:cs typeface="Arimo"/>
              </a:rPr>
              <a:t>automatizáció</a:t>
            </a:r>
            <a:r>
              <a:rPr lang="hu-HU" sz="1201" b="0" i="0" u="none" strike="noStrike" kern="0" cap="none" spc="0" baseline="0" dirty="0">
                <a:solidFill>
                  <a:srgbClr val="000000"/>
                </a:solidFill>
                <a:uFillTx/>
                <a:latin typeface="Arimo"/>
                <a:ea typeface="Arimo"/>
                <a:cs typeface="Arimo"/>
              </a:rPr>
              <a:t> várható előnyeit, feltételeit és megtérülését szeretnék jobban látni.</a:t>
            </a:r>
          </a:p>
          <a:p>
            <a:pPr marL="468630" indent="-285750" algn="just">
              <a:lnSpc>
                <a:spcPts val="1680"/>
              </a:lnSpc>
              <a:buBlip>
                <a:blip r:embed="rId4"/>
              </a:buBlip>
              <a:defRPr sz="1800" b="0" i="0" u="none" strike="noStrike" kern="0" cap="none" spc="0" baseline="0">
                <a:solidFill>
                  <a:srgbClr val="000000"/>
                </a:solidFill>
                <a:uFillTx/>
              </a:defRPr>
            </a:pPr>
            <a:r>
              <a:rPr lang="hu-HU" sz="1201" b="1" kern="0" dirty="0">
                <a:solidFill>
                  <a:srgbClr val="000000"/>
                </a:solidFill>
                <a:latin typeface="Arimo"/>
                <a:ea typeface="Arimo"/>
                <a:cs typeface="Arimo"/>
              </a:rPr>
              <a:t>S</a:t>
            </a:r>
            <a:r>
              <a:rPr lang="hu-HU" sz="1201" b="1" i="0" u="none" strike="noStrike" kern="0" cap="none" spc="0" baseline="0" dirty="0">
                <a:solidFill>
                  <a:srgbClr val="000000"/>
                </a:solidFill>
                <a:uFillTx/>
                <a:latin typeface="Arimo"/>
                <a:ea typeface="Arimo"/>
                <a:cs typeface="Arimo"/>
              </a:rPr>
              <a:t>zervezetek: </a:t>
            </a:r>
            <a:r>
              <a:rPr lang="hu-HU" sz="1201" b="0" i="0" u="none" strike="noStrike" kern="0" cap="none" spc="0" baseline="0" dirty="0">
                <a:solidFill>
                  <a:srgbClr val="000000"/>
                </a:solidFill>
                <a:uFillTx/>
                <a:latin typeface="Arimo"/>
                <a:ea typeface="Arimo"/>
                <a:cs typeface="Arimo"/>
              </a:rPr>
              <a:t>amelyek AI-t, </a:t>
            </a:r>
            <a:r>
              <a:rPr lang="hu-HU" sz="1201" b="0" i="0" u="none" strike="noStrike" kern="0" cap="none" spc="0" baseline="0" dirty="0" err="1">
                <a:solidFill>
                  <a:srgbClr val="000000"/>
                </a:solidFill>
                <a:uFillTx/>
                <a:latin typeface="Arimo"/>
                <a:ea typeface="Arimo"/>
                <a:cs typeface="Arimo"/>
              </a:rPr>
              <a:t>workflow-automatizációt</a:t>
            </a:r>
            <a:r>
              <a:rPr lang="hu-HU" sz="1201" b="0" i="0" u="none" strike="noStrike" kern="0" cap="none" spc="0" baseline="0" dirty="0">
                <a:solidFill>
                  <a:srgbClr val="000000"/>
                </a:solidFill>
                <a:uFillTx/>
                <a:latin typeface="Arimo"/>
                <a:ea typeface="Arimo"/>
                <a:cs typeface="Arimo"/>
              </a:rPr>
              <a:t>, </a:t>
            </a:r>
            <a:r>
              <a:rPr lang="hu-HU" sz="1201" b="0" i="0" u="none" strike="noStrike" kern="0" cap="none" spc="0" baseline="0" dirty="0" err="1">
                <a:solidFill>
                  <a:srgbClr val="000000"/>
                </a:solidFill>
                <a:uFillTx/>
                <a:latin typeface="Arimo"/>
                <a:ea typeface="Arimo"/>
                <a:cs typeface="Arimo"/>
              </a:rPr>
              <a:t>low-code</a:t>
            </a:r>
            <a:r>
              <a:rPr lang="hu-HU" sz="1201" b="0" i="0" u="none" strike="noStrike" kern="0" cap="none" spc="0" baseline="0" dirty="0">
                <a:solidFill>
                  <a:srgbClr val="000000"/>
                </a:solidFill>
                <a:uFillTx/>
                <a:latin typeface="Arimo"/>
                <a:ea typeface="Arimo"/>
                <a:cs typeface="Arimo"/>
              </a:rPr>
              <a:t>/no-</a:t>
            </a:r>
            <a:r>
              <a:rPr lang="hu-HU" sz="1201" b="0" i="0" u="none" strike="noStrike" kern="0" cap="none" spc="0" baseline="0" dirty="0" err="1">
                <a:solidFill>
                  <a:srgbClr val="000000"/>
                </a:solidFill>
                <a:uFillTx/>
                <a:latin typeface="Arimo"/>
                <a:ea typeface="Arimo"/>
                <a:cs typeface="Arimo"/>
              </a:rPr>
              <a:t>code</a:t>
            </a:r>
            <a:r>
              <a:rPr lang="hu-HU" sz="1201" b="0" i="0" u="none" strike="noStrike" kern="0" cap="none" spc="0" baseline="0" dirty="0">
                <a:solidFill>
                  <a:srgbClr val="000000"/>
                </a:solidFill>
                <a:uFillTx/>
                <a:latin typeface="Arimo"/>
                <a:ea typeface="Arimo"/>
                <a:cs typeface="Arimo"/>
              </a:rPr>
              <a:t> vagy </a:t>
            </a:r>
            <a:r>
              <a:rPr lang="hu-HU" sz="1201" b="0" i="0" u="none" strike="noStrike" kern="0" cap="none" spc="0" baseline="0" dirty="0" err="1">
                <a:solidFill>
                  <a:srgbClr val="000000"/>
                </a:solidFill>
                <a:uFillTx/>
                <a:latin typeface="Arimo"/>
                <a:ea typeface="Arimo"/>
                <a:cs typeface="Arimo"/>
              </a:rPr>
              <a:t>robotikus</a:t>
            </a:r>
            <a:r>
              <a:rPr lang="hu-HU" sz="1201" b="0" i="0" u="none" strike="noStrike" kern="0" cap="none" spc="0" baseline="0" dirty="0">
                <a:solidFill>
                  <a:srgbClr val="000000"/>
                </a:solidFill>
                <a:uFillTx/>
                <a:latin typeface="Arimo"/>
                <a:ea typeface="Arimo"/>
                <a:cs typeface="Arimo"/>
              </a:rPr>
              <a:t> folyamatautomatizálást alkalmaznának valós működési problémákra.</a:t>
            </a:r>
            <a:endParaRPr lang="en-US" sz="1200" b="0" i="0" u="none" strike="noStrike" kern="0" cap="none" spc="0" baseline="0" dirty="0">
              <a:solidFill>
                <a:srgbClr val="000000"/>
              </a:solidFill>
              <a:uFillTx/>
              <a:latin typeface="Arimo"/>
              <a:ea typeface="Arimo"/>
              <a:cs typeface="Arimo"/>
            </a:endParaRPr>
          </a:p>
        </p:txBody>
      </p:sp>
      <p:sp>
        <p:nvSpPr>
          <p:cNvPr id="34" name="Freeform 36">
            <a:extLst>
              <a:ext uri="{FF2B5EF4-FFF2-40B4-BE49-F238E27FC236}">
                <a16:creationId xmlns:a16="http://schemas.microsoft.com/office/drawing/2014/main" id="{CFEF1D36-13FF-E665-0C50-A31F826C7CAD}"/>
              </a:ext>
            </a:extLst>
          </p:cNvPr>
          <p:cNvSpPr/>
          <p:nvPr/>
        </p:nvSpPr>
        <p:spPr>
          <a:xfrm>
            <a:off x="247125" y="3813971"/>
            <a:ext cx="2822505" cy="2907636"/>
          </a:xfrm>
          <a:custGeom>
            <a:avLst/>
            <a:gdLst>
              <a:gd name="f0" fmla="val w"/>
              <a:gd name="f1" fmla="val h"/>
              <a:gd name="f2" fmla="val 0"/>
              <a:gd name="f3" fmla="val 675756"/>
              <a:gd name="f4" fmla="val 696136"/>
              <a:gd name="f5" fmla="*/ f0 1 675756"/>
              <a:gd name="f6" fmla="*/ f1 1 696136"/>
              <a:gd name="f7" fmla="+- f4 0 f2"/>
              <a:gd name="f8" fmla="+- f3 0 f2"/>
              <a:gd name="f9" fmla="*/ f8 1 675756"/>
              <a:gd name="f10" fmla="*/ f7 1 696136"/>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675756" h="696136">
                <a:moveTo>
                  <a:pt x="f2" y="f2"/>
                </a:moveTo>
                <a:lnTo>
                  <a:pt x="f3" y="f2"/>
                </a:lnTo>
                <a:lnTo>
                  <a:pt x="f3" y="f4"/>
                </a:lnTo>
                <a:lnTo>
                  <a:pt x="f2" y="f4"/>
                </a:lnTo>
                <a:close/>
              </a:path>
            </a:pathLst>
          </a:custGeom>
          <a:blipFill>
            <a:blip r:embed="rId5">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5" name="Freeform 37">
            <a:extLst>
              <a:ext uri="{FF2B5EF4-FFF2-40B4-BE49-F238E27FC236}">
                <a16:creationId xmlns:a16="http://schemas.microsoft.com/office/drawing/2014/main" id="{0C82F402-5AA8-340C-246A-E7109CD3A025}"/>
              </a:ext>
            </a:extLst>
          </p:cNvPr>
          <p:cNvSpPr/>
          <p:nvPr/>
        </p:nvSpPr>
        <p:spPr>
          <a:xfrm>
            <a:off x="153244" y="10450677"/>
            <a:ext cx="176159" cy="176159"/>
          </a:xfrm>
          <a:custGeom>
            <a:avLst/>
            <a:gdLst>
              <a:gd name="f0" fmla="val w"/>
              <a:gd name="f1" fmla="val h"/>
              <a:gd name="f2" fmla="val 0"/>
              <a:gd name="f3" fmla="val 176162"/>
              <a:gd name="f4" fmla="*/ f0 1 176162"/>
              <a:gd name="f5" fmla="*/ f1 1 176162"/>
              <a:gd name="f6" fmla="+- f3 0 f2"/>
              <a:gd name="f7" fmla="*/ f6 1 176162"/>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176162" h="176162">
                <a:moveTo>
                  <a:pt x="f2" y="f2"/>
                </a:moveTo>
                <a:lnTo>
                  <a:pt x="f3" y="f2"/>
                </a:lnTo>
                <a:lnTo>
                  <a:pt x="f3" y="f3"/>
                </a:lnTo>
                <a:lnTo>
                  <a:pt x="f2" y="f3"/>
                </a:lnTo>
                <a:lnTo>
                  <a:pt x="f2" y="f2"/>
                </a:lnTo>
                <a:close/>
              </a:path>
            </a:pathLst>
          </a:custGeom>
          <a:blipFill>
            <a:blip r:embed="rId6">
              <a:alphaModFix/>
              <a:extLst>
                <a:ext uri="{96DAC541-7B7A-43D3-8B79-37D633B846F1}">
                  <asvg:svgBlip xmlns:asvg="http://schemas.microsoft.com/office/drawing/2016/SVG/main" r:embed="rId7"/>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6" name="TextBox 38">
            <a:extLst>
              <a:ext uri="{FF2B5EF4-FFF2-40B4-BE49-F238E27FC236}">
                <a16:creationId xmlns:a16="http://schemas.microsoft.com/office/drawing/2014/main" id="{957D1CD3-0AD1-A7E5-B14E-C072F703F4FD}"/>
              </a:ext>
            </a:extLst>
          </p:cNvPr>
          <p:cNvSpPr txBox="1"/>
          <p:nvPr/>
        </p:nvSpPr>
        <p:spPr>
          <a:xfrm>
            <a:off x="408252" y="10409694"/>
            <a:ext cx="6093470" cy="217142"/>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en-US" sz="1201" b="0" i="0" u="none" strike="noStrike" kern="1200" cap="none" spc="0" baseline="0">
                <a:solidFill>
                  <a:srgbClr val="54656B"/>
                </a:solidFill>
                <a:uFillTx/>
                <a:latin typeface="Arimo"/>
                <a:ea typeface="Arimo"/>
                <a:cs typeface="Arimo"/>
              </a:rPr>
              <a:t>dataedih.hu</a:t>
            </a:r>
          </a:p>
        </p:txBody>
      </p:sp>
      <p:grpSp>
        <p:nvGrpSpPr>
          <p:cNvPr id="37" name="Group 39">
            <a:extLst>
              <a:ext uri="{FF2B5EF4-FFF2-40B4-BE49-F238E27FC236}">
                <a16:creationId xmlns:a16="http://schemas.microsoft.com/office/drawing/2014/main" id="{38788CFC-74C9-9E1A-A650-82576514E1EE}"/>
              </a:ext>
            </a:extLst>
          </p:cNvPr>
          <p:cNvGrpSpPr/>
          <p:nvPr/>
        </p:nvGrpSpPr>
        <p:grpSpPr>
          <a:xfrm>
            <a:off x="3144969" y="3274192"/>
            <a:ext cx="406834" cy="406834"/>
            <a:chOff x="3144969" y="3274192"/>
            <a:chExt cx="406834" cy="406834"/>
          </a:xfrm>
        </p:grpSpPr>
        <p:sp>
          <p:nvSpPr>
            <p:cNvPr id="38" name="Freeform 40">
              <a:extLst>
                <a:ext uri="{FF2B5EF4-FFF2-40B4-BE49-F238E27FC236}">
                  <a16:creationId xmlns:a16="http://schemas.microsoft.com/office/drawing/2014/main" id="{91E9A4D4-C66C-32D7-9F2D-BC8BE5714BC4}"/>
                </a:ext>
              </a:extLst>
            </p:cNvPr>
            <p:cNvSpPr/>
            <p:nvPr/>
          </p:nvSpPr>
          <p:spPr>
            <a:xfrm>
              <a:off x="3144969" y="3274192"/>
              <a:ext cx="406834" cy="406834"/>
            </a:xfrm>
            <a:custGeom>
              <a:avLst/>
              <a:gdLst>
                <a:gd name="f0" fmla="val w"/>
                <a:gd name="f1" fmla="val h"/>
                <a:gd name="f2" fmla="val 0"/>
                <a:gd name="f3" fmla="val 812800"/>
                <a:gd name="f4" fmla="val 406400"/>
                <a:gd name="f5" fmla="*/ f0 1 812800"/>
                <a:gd name="f6" fmla="*/ f1 1 812800"/>
                <a:gd name="f7" fmla="+- f3 0 f2"/>
                <a:gd name="f8" fmla="*/ f7 1 812800"/>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812800" h="812800">
                  <a:moveTo>
                    <a:pt x="f4" y="f2"/>
                  </a:moveTo>
                  <a:lnTo>
                    <a:pt x="f3" y="f4"/>
                  </a:lnTo>
                  <a:lnTo>
                    <a:pt x="f4" y="f3"/>
                  </a:lnTo>
                  <a:lnTo>
                    <a:pt x="f2" y="f4"/>
                  </a:lnTo>
                  <a:lnTo>
                    <a:pt x="f4" y="f2"/>
                  </a:ln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9" name="TextBox 41">
              <a:extLst>
                <a:ext uri="{FF2B5EF4-FFF2-40B4-BE49-F238E27FC236}">
                  <a16:creationId xmlns:a16="http://schemas.microsoft.com/office/drawing/2014/main" id="{7A48920A-C88F-36D6-A054-438ACEAFEB83}"/>
                </a:ext>
              </a:extLst>
            </p:cNvPr>
            <p:cNvSpPr txBox="1"/>
            <p:nvPr/>
          </p:nvSpPr>
          <p:spPr>
            <a:xfrm>
              <a:off x="3214893" y="3320277"/>
              <a:ext cx="266986" cy="29082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40" name="Group 42">
            <a:extLst>
              <a:ext uri="{FF2B5EF4-FFF2-40B4-BE49-F238E27FC236}">
                <a16:creationId xmlns:a16="http://schemas.microsoft.com/office/drawing/2014/main" id="{8A5C43EB-D0E7-A85D-CD13-628527D8895D}"/>
              </a:ext>
            </a:extLst>
          </p:cNvPr>
          <p:cNvGrpSpPr/>
          <p:nvPr/>
        </p:nvGrpSpPr>
        <p:grpSpPr>
          <a:xfrm>
            <a:off x="-356652" y="9935998"/>
            <a:ext cx="597971" cy="597971"/>
            <a:chOff x="-356652" y="9935998"/>
            <a:chExt cx="597971" cy="597971"/>
          </a:xfrm>
        </p:grpSpPr>
        <p:sp>
          <p:nvSpPr>
            <p:cNvPr id="41" name="Freeform 43">
              <a:extLst>
                <a:ext uri="{FF2B5EF4-FFF2-40B4-BE49-F238E27FC236}">
                  <a16:creationId xmlns:a16="http://schemas.microsoft.com/office/drawing/2014/main" id="{2409B096-657B-8766-B425-94333D535E1F}"/>
                </a:ext>
              </a:extLst>
            </p:cNvPr>
            <p:cNvSpPr/>
            <p:nvPr/>
          </p:nvSpPr>
          <p:spPr>
            <a:xfrm>
              <a:off x="-356652" y="9935998"/>
              <a:ext cx="597971" cy="597971"/>
            </a:xfrm>
            <a:custGeom>
              <a:avLst/>
              <a:gdLst>
                <a:gd name="f0" fmla="val w"/>
                <a:gd name="f1" fmla="val h"/>
                <a:gd name="f2" fmla="val 0"/>
                <a:gd name="f3" fmla="val 812800"/>
                <a:gd name="f4" fmla="val 406400"/>
                <a:gd name="f5" fmla="*/ f0 1 812800"/>
                <a:gd name="f6" fmla="*/ f1 1 812800"/>
                <a:gd name="f7" fmla="+- f3 0 f2"/>
                <a:gd name="f8" fmla="*/ f7 1 812800"/>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812800" h="812800">
                  <a:moveTo>
                    <a:pt x="f4" y="f2"/>
                  </a:moveTo>
                  <a:lnTo>
                    <a:pt x="f3" y="f4"/>
                  </a:lnTo>
                  <a:lnTo>
                    <a:pt x="f4" y="f3"/>
                  </a:lnTo>
                  <a:lnTo>
                    <a:pt x="f2" y="f4"/>
                  </a:lnTo>
                  <a:lnTo>
                    <a:pt x="f4" y="f2"/>
                  </a:lnTo>
                  <a:close/>
                </a:path>
              </a:pathLst>
            </a:custGeom>
            <a:solidFill>
              <a:srgbClr val="0068FF"/>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2" name="TextBox 44">
              <a:extLst>
                <a:ext uri="{FF2B5EF4-FFF2-40B4-BE49-F238E27FC236}">
                  <a16:creationId xmlns:a16="http://schemas.microsoft.com/office/drawing/2014/main" id="{701F7B58-4019-D7EA-9852-36073F28EEC3}"/>
                </a:ext>
              </a:extLst>
            </p:cNvPr>
            <p:cNvSpPr txBox="1"/>
            <p:nvPr/>
          </p:nvSpPr>
          <p:spPr>
            <a:xfrm>
              <a:off x="-253874" y="10003737"/>
              <a:ext cx="392423" cy="42745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43" name="Freeform 45">
            <a:extLst>
              <a:ext uri="{FF2B5EF4-FFF2-40B4-BE49-F238E27FC236}">
                <a16:creationId xmlns:a16="http://schemas.microsoft.com/office/drawing/2014/main" id="{3447BF97-740A-B44C-4295-5068DC05AB14}"/>
              </a:ext>
            </a:extLst>
          </p:cNvPr>
          <p:cNvSpPr/>
          <p:nvPr/>
        </p:nvSpPr>
        <p:spPr>
          <a:xfrm>
            <a:off x="4074484" y="10189058"/>
            <a:ext cx="1380451" cy="427939"/>
          </a:xfrm>
          <a:custGeom>
            <a:avLst/>
            <a:gdLst>
              <a:gd name="f0" fmla="val w"/>
              <a:gd name="f1" fmla="val h"/>
              <a:gd name="f2" fmla="val 0"/>
              <a:gd name="f3" fmla="val 1380453"/>
              <a:gd name="f4" fmla="val 427940"/>
              <a:gd name="f5" fmla="val 427941"/>
              <a:gd name="f6" fmla="*/ f0 1 1380453"/>
              <a:gd name="f7" fmla="*/ f1 1 427940"/>
              <a:gd name="f8" fmla="+- f4 0 f2"/>
              <a:gd name="f9" fmla="+- f3 0 f2"/>
              <a:gd name="f10" fmla="*/ f9 1 1380453"/>
              <a:gd name="f11" fmla="*/ f8 1 427940"/>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380453" h="427940">
                <a:moveTo>
                  <a:pt x="f2" y="f2"/>
                </a:moveTo>
                <a:lnTo>
                  <a:pt x="f3" y="f2"/>
                </a:lnTo>
                <a:lnTo>
                  <a:pt x="f3" y="f5"/>
                </a:lnTo>
                <a:lnTo>
                  <a:pt x="f2" y="f5"/>
                </a:lnTo>
                <a:lnTo>
                  <a:pt x="f2" y="f2"/>
                </a:lnTo>
                <a:close/>
              </a:path>
            </a:pathLst>
          </a:custGeom>
          <a:blipFill>
            <a:blip r:embed="rId8">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4" name="Freeform 46">
            <a:extLst>
              <a:ext uri="{FF2B5EF4-FFF2-40B4-BE49-F238E27FC236}">
                <a16:creationId xmlns:a16="http://schemas.microsoft.com/office/drawing/2014/main" id="{F6D4939D-5B2C-C9E8-3A32-526455AD0804}"/>
              </a:ext>
            </a:extLst>
          </p:cNvPr>
          <p:cNvSpPr/>
          <p:nvPr/>
        </p:nvSpPr>
        <p:spPr>
          <a:xfrm>
            <a:off x="5654274" y="10189058"/>
            <a:ext cx="1714746" cy="365814"/>
          </a:xfrm>
          <a:custGeom>
            <a:avLst/>
            <a:gdLst>
              <a:gd name="f0" fmla="val w"/>
              <a:gd name="f1" fmla="val h"/>
              <a:gd name="f2" fmla="val 0"/>
              <a:gd name="f3" fmla="val 1714748"/>
              <a:gd name="f4" fmla="val 365813"/>
              <a:gd name="f5" fmla="val 1714747"/>
              <a:gd name="f6" fmla="*/ f0 1 1714748"/>
              <a:gd name="f7" fmla="*/ f1 1 365813"/>
              <a:gd name="f8" fmla="+- f4 0 f2"/>
              <a:gd name="f9" fmla="+- f3 0 f2"/>
              <a:gd name="f10" fmla="*/ f9 1 1714748"/>
              <a:gd name="f11" fmla="*/ f8 1 365813"/>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714748" h="365813">
                <a:moveTo>
                  <a:pt x="f2" y="f2"/>
                </a:moveTo>
                <a:lnTo>
                  <a:pt x="f5" y="f2"/>
                </a:lnTo>
                <a:lnTo>
                  <a:pt x="f5" y="f4"/>
                </a:lnTo>
                <a:lnTo>
                  <a:pt x="f2" y="f4"/>
                </a:lnTo>
                <a:lnTo>
                  <a:pt x="f2" y="f2"/>
                </a:lnTo>
                <a:close/>
              </a:path>
            </a:pathLst>
          </a:custGeom>
          <a:blipFill>
            <a:blip r:embed="rId9">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5" name="TextBox 47">
            <a:extLst>
              <a:ext uri="{FF2B5EF4-FFF2-40B4-BE49-F238E27FC236}">
                <a16:creationId xmlns:a16="http://schemas.microsoft.com/office/drawing/2014/main" id="{1CCF0239-D58E-B048-075A-C3CFD76FEDB1}"/>
              </a:ext>
            </a:extLst>
          </p:cNvPr>
          <p:cNvSpPr txBox="1"/>
          <p:nvPr/>
        </p:nvSpPr>
        <p:spPr>
          <a:xfrm>
            <a:off x="3790818" y="10545345"/>
            <a:ext cx="3615939" cy="81491"/>
          </a:xfrm>
          <a:prstGeom prst="rect">
            <a:avLst/>
          </a:prstGeom>
          <a:noFill/>
          <a:ln cap="flat">
            <a:noFill/>
          </a:ln>
        </p:spPr>
        <p:txBody>
          <a:bodyPr vert="horz" wrap="square" lIns="0" tIns="0" rIns="0" bIns="0" anchor="t" anchorCtr="1" compatLnSpc="1">
            <a:spAutoFit/>
          </a:bodyPr>
          <a:lstStyle/>
          <a:p>
            <a:pPr marL="0" marR="0" lvl="0" indent="0" algn="ctr" defTabSz="914400" rtl="0" fontAlgn="auto" hangingPunct="1">
              <a:lnSpc>
                <a:spcPts val="700"/>
              </a:lnSpc>
              <a:spcBef>
                <a:spcPts val="0"/>
              </a:spcBef>
              <a:spcAft>
                <a:spcPts val="0"/>
              </a:spcAft>
              <a:buNone/>
              <a:tabLst/>
              <a:defRPr sz="1800" b="0" i="0" u="none" strike="noStrike" kern="0" cap="none" spc="0" baseline="0">
                <a:solidFill>
                  <a:srgbClr val="000000"/>
                </a:solidFill>
                <a:uFillTx/>
              </a:defRPr>
            </a:pPr>
            <a:r>
              <a:rPr lang="en-US" sz="500" b="0" i="0" u="none" strike="noStrike" kern="1200" cap="none" spc="0" baseline="0">
                <a:solidFill>
                  <a:srgbClr val="000000"/>
                </a:solidFill>
                <a:uFillTx/>
                <a:latin typeface="Open Sans"/>
                <a:ea typeface="Open Sans"/>
                <a:cs typeface="Open Sans"/>
              </a:rPr>
              <a:t>A „Data-EDIH 2.0” c. projekt megvalósulását a Közigazgatási és Területfejlesztési Minisztérium támogatta.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30ADF924-314D-322F-9D45-BDAEA29BF133}"/>
              </a:ext>
            </a:extLst>
          </p:cNvPr>
          <p:cNvGrpSpPr/>
          <p:nvPr/>
        </p:nvGrpSpPr>
        <p:grpSpPr>
          <a:xfrm>
            <a:off x="-241511" y="9880402"/>
            <a:ext cx="8230550" cy="1143493"/>
            <a:chOff x="-241511" y="9880402"/>
            <a:chExt cx="8230550" cy="1143493"/>
          </a:xfrm>
        </p:grpSpPr>
        <p:sp>
          <p:nvSpPr>
            <p:cNvPr id="3" name="Freeform 3">
              <a:extLst>
                <a:ext uri="{FF2B5EF4-FFF2-40B4-BE49-F238E27FC236}">
                  <a16:creationId xmlns:a16="http://schemas.microsoft.com/office/drawing/2014/main" id="{0299C501-99A6-BC11-03F8-B970EFDE3F8F}"/>
                </a:ext>
              </a:extLst>
            </p:cNvPr>
            <p:cNvSpPr/>
            <p:nvPr/>
          </p:nvSpPr>
          <p:spPr>
            <a:xfrm>
              <a:off x="-241511" y="10066446"/>
              <a:ext cx="8230550" cy="957440"/>
            </a:xfrm>
            <a:custGeom>
              <a:avLst/>
              <a:gdLst>
                <a:gd name="f0" fmla="val w"/>
                <a:gd name="f1" fmla="val h"/>
                <a:gd name="f2" fmla="val 0"/>
                <a:gd name="f3" fmla="val 2949644"/>
                <a:gd name="f4" fmla="val 343126"/>
                <a:gd name="f5" fmla="*/ f0 1 2949644"/>
                <a:gd name="f6" fmla="*/ f1 1 343126"/>
                <a:gd name="f7" fmla="+- f4 0 f2"/>
                <a:gd name="f8" fmla="+- f3 0 f2"/>
                <a:gd name="f9" fmla="*/ f8 1 2949644"/>
                <a:gd name="f10" fmla="*/ f7 1 343126"/>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949644" h="343126">
                  <a:moveTo>
                    <a:pt x="f2" y="f2"/>
                  </a:moveTo>
                  <a:lnTo>
                    <a:pt x="f3" y="f2"/>
                  </a:lnTo>
                  <a:lnTo>
                    <a:pt x="f3" y="f4"/>
                  </a:lnTo>
                  <a:lnTo>
                    <a:pt x="f2" y="f4"/>
                  </a:lnTo>
                  <a:close/>
                </a:path>
              </a:pathLst>
            </a:custGeom>
            <a:solidFill>
              <a:srgbClr val="FFFFFF"/>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 name="TextBox 4">
              <a:extLst>
                <a:ext uri="{FF2B5EF4-FFF2-40B4-BE49-F238E27FC236}">
                  <a16:creationId xmlns:a16="http://schemas.microsoft.com/office/drawing/2014/main" id="{3FFB053D-90B2-3155-1A3B-8677BCA26007}"/>
                </a:ext>
              </a:extLst>
            </p:cNvPr>
            <p:cNvSpPr txBox="1"/>
            <p:nvPr/>
          </p:nvSpPr>
          <p:spPr>
            <a:xfrm>
              <a:off x="-241511" y="9880402"/>
              <a:ext cx="8230550" cy="1143493"/>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16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5" name="Group 5">
            <a:extLst>
              <a:ext uri="{FF2B5EF4-FFF2-40B4-BE49-F238E27FC236}">
                <a16:creationId xmlns:a16="http://schemas.microsoft.com/office/drawing/2014/main" id="{5FDC181B-0E17-2102-4309-3367B80E57E7}"/>
              </a:ext>
            </a:extLst>
          </p:cNvPr>
          <p:cNvGrpSpPr/>
          <p:nvPr/>
        </p:nvGrpSpPr>
        <p:grpSpPr>
          <a:xfrm>
            <a:off x="0" y="6879689"/>
            <a:ext cx="7801505" cy="3502554"/>
            <a:chOff x="0" y="6879689"/>
            <a:chExt cx="7801505" cy="3502554"/>
          </a:xfrm>
        </p:grpSpPr>
        <p:sp>
          <p:nvSpPr>
            <p:cNvPr id="6" name="Freeform 6">
              <a:extLst>
                <a:ext uri="{FF2B5EF4-FFF2-40B4-BE49-F238E27FC236}">
                  <a16:creationId xmlns:a16="http://schemas.microsoft.com/office/drawing/2014/main" id="{9A4D8128-1D89-5B8A-1A87-723209184F6F}"/>
                </a:ext>
              </a:extLst>
            </p:cNvPr>
            <p:cNvSpPr/>
            <p:nvPr/>
          </p:nvSpPr>
          <p:spPr>
            <a:xfrm>
              <a:off x="0" y="7118896"/>
              <a:ext cx="7801505" cy="3263347"/>
            </a:xfrm>
            <a:custGeom>
              <a:avLst/>
              <a:gdLst>
                <a:gd name="f0" fmla="val w"/>
                <a:gd name="f1" fmla="val h"/>
                <a:gd name="f2" fmla="val 0"/>
                <a:gd name="f3" fmla="val 2795884"/>
                <a:gd name="f4" fmla="val 1169510"/>
                <a:gd name="f5" fmla="*/ f0 1 2795884"/>
                <a:gd name="f6" fmla="*/ f1 1 1169510"/>
                <a:gd name="f7" fmla="+- f4 0 f2"/>
                <a:gd name="f8" fmla="+- f3 0 f2"/>
                <a:gd name="f9" fmla="*/ f8 1 2795884"/>
                <a:gd name="f10" fmla="*/ f7 1 1169510"/>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2795884" h="1169510">
                  <a:moveTo>
                    <a:pt x="f2" y="f2"/>
                  </a:moveTo>
                  <a:lnTo>
                    <a:pt x="f3" y="f2"/>
                  </a:lnTo>
                  <a:lnTo>
                    <a:pt x="f3" y="f4"/>
                  </a:lnTo>
                  <a:lnTo>
                    <a:pt x="f2" y="f4"/>
                  </a:lnTo>
                  <a:close/>
                </a:path>
              </a:pathLst>
            </a:custGeom>
            <a:solidFill>
              <a:srgbClr val="38C6BD">
                <a:alpha val="13725"/>
              </a:srgbClr>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7" name="TextBox 7">
              <a:extLst>
                <a:ext uri="{FF2B5EF4-FFF2-40B4-BE49-F238E27FC236}">
                  <a16:creationId xmlns:a16="http://schemas.microsoft.com/office/drawing/2014/main" id="{01002A49-B67B-486E-E127-4E5EF6DC542D}"/>
                </a:ext>
              </a:extLst>
            </p:cNvPr>
            <p:cNvSpPr txBox="1"/>
            <p:nvPr/>
          </p:nvSpPr>
          <p:spPr>
            <a:xfrm>
              <a:off x="0" y="6879689"/>
              <a:ext cx="7801505" cy="3502545"/>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1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13" name="Group 13">
            <a:extLst>
              <a:ext uri="{FF2B5EF4-FFF2-40B4-BE49-F238E27FC236}">
                <a16:creationId xmlns:a16="http://schemas.microsoft.com/office/drawing/2014/main" id="{E109898D-E594-4E3C-1EA7-0D5A14C5A028}"/>
              </a:ext>
            </a:extLst>
          </p:cNvPr>
          <p:cNvGrpSpPr/>
          <p:nvPr/>
        </p:nvGrpSpPr>
        <p:grpSpPr>
          <a:xfrm>
            <a:off x="6970471" y="10153607"/>
            <a:ext cx="1179054" cy="1179054"/>
            <a:chOff x="6970471" y="10153607"/>
            <a:chExt cx="1179054" cy="1179054"/>
          </a:xfrm>
        </p:grpSpPr>
        <p:grpSp>
          <p:nvGrpSpPr>
            <p:cNvPr id="14" name="Group 14">
              <a:extLst>
                <a:ext uri="{FF2B5EF4-FFF2-40B4-BE49-F238E27FC236}">
                  <a16:creationId xmlns:a16="http://schemas.microsoft.com/office/drawing/2014/main" id="{3DB450CE-D85F-0753-2896-176BF1F85706}"/>
                </a:ext>
              </a:extLst>
            </p:cNvPr>
            <p:cNvGrpSpPr/>
            <p:nvPr/>
          </p:nvGrpSpPr>
          <p:grpSpPr>
            <a:xfrm>
              <a:off x="6970471" y="10153607"/>
              <a:ext cx="1179054" cy="1179054"/>
              <a:chOff x="6970471" y="10153607"/>
              <a:chExt cx="1179054" cy="1179054"/>
            </a:xfrm>
          </p:grpSpPr>
          <p:sp>
            <p:nvSpPr>
              <p:cNvPr id="15" name="Freeform 15">
                <a:extLst>
                  <a:ext uri="{FF2B5EF4-FFF2-40B4-BE49-F238E27FC236}">
                    <a16:creationId xmlns:a16="http://schemas.microsoft.com/office/drawing/2014/main" id="{6D1D634C-C10E-3C18-ED38-88AD5444633B}"/>
                  </a:ext>
                </a:extLst>
              </p:cNvPr>
              <p:cNvSpPr/>
              <p:nvPr/>
            </p:nvSpPr>
            <p:spPr>
              <a:xfrm>
                <a:off x="6970471" y="10153607"/>
                <a:ext cx="1179054" cy="1179054"/>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38C6BD">
                  <a:alpha val="41961"/>
                </a:srgbClr>
              </a:solidFill>
              <a:ln w="95253" cap="sq">
                <a:solidFill>
                  <a:srgbClr val="0068FF">
                    <a:alpha val="41961"/>
                  </a:srgbClr>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16" name="TextBox 16">
                <a:extLst>
                  <a:ext uri="{FF2B5EF4-FFF2-40B4-BE49-F238E27FC236}">
                    <a16:creationId xmlns:a16="http://schemas.microsoft.com/office/drawing/2014/main" id="{94A551E2-196F-2013-9FE1-6CFF5AA56E70}"/>
                  </a:ext>
                </a:extLst>
              </p:cNvPr>
              <p:cNvSpPr txBox="1"/>
              <p:nvPr/>
            </p:nvSpPr>
            <p:spPr>
              <a:xfrm>
                <a:off x="7081013" y="10195057"/>
                <a:ext cx="957980" cy="1027063"/>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17" name="Group 17">
              <a:extLst>
                <a:ext uri="{FF2B5EF4-FFF2-40B4-BE49-F238E27FC236}">
                  <a16:creationId xmlns:a16="http://schemas.microsoft.com/office/drawing/2014/main" id="{E4CA83AC-DF59-9F83-5FAA-64E1751C3D11}"/>
                </a:ext>
              </a:extLst>
            </p:cNvPr>
            <p:cNvGrpSpPr/>
            <p:nvPr/>
          </p:nvGrpSpPr>
          <p:grpSpPr>
            <a:xfrm>
              <a:off x="7099072" y="10282208"/>
              <a:ext cx="921852" cy="921852"/>
              <a:chOff x="7099072" y="10282208"/>
              <a:chExt cx="921852" cy="921852"/>
            </a:xfrm>
          </p:grpSpPr>
          <p:sp>
            <p:nvSpPr>
              <p:cNvPr id="18" name="Freeform 18">
                <a:extLst>
                  <a:ext uri="{FF2B5EF4-FFF2-40B4-BE49-F238E27FC236}">
                    <a16:creationId xmlns:a16="http://schemas.microsoft.com/office/drawing/2014/main" id="{F11844DE-7697-5668-000E-C667786C0BB4}"/>
                  </a:ext>
                </a:extLst>
              </p:cNvPr>
              <p:cNvSpPr/>
              <p:nvPr/>
            </p:nvSpPr>
            <p:spPr>
              <a:xfrm>
                <a:off x="7099072" y="10282208"/>
                <a:ext cx="921852" cy="921852"/>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38C6BD">
                  <a:alpha val="78824"/>
                </a:srgbClr>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19" name="TextBox 19">
                <a:extLst>
                  <a:ext uri="{FF2B5EF4-FFF2-40B4-BE49-F238E27FC236}">
                    <a16:creationId xmlns:a16="http://schemas.microsoft.com/office/drawing/2014/main" id="{ED027BDD-4E53-71FE-C88C-23F79C16BB3C}"/>
                  </a:ext>
                </a:extLst>
              </p:cNvPr>
              <p:cNvSpPr txBox="1"/>
              <p:nvPr/>
            </p:nvSpPr>
            <p:spPr>
              <a:xfrm>
                <a:off x="7185501" y="10314614"/>
                <a:ext cx="749003" cy="803016"/>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grpSp>
        <p:nvGrpSpPr>
          <p:cNvPr id="20" name="Group 20">
            <a:extLst>
              <a:ext uri="{FF2B5EF4-FFF2-40B4-BE49-F238E27FC236}">
                <a16:creationId xmlns:a16="http://schemas.microsoft.com/office/drawing/2014/main" id="{B52889E5-0191-CB05-FB4B-736D96BE6C05}"/>
              </a:ext>
            </a:extLst>
          </p:cNvPr>
          <p:cNvGrpSpPr/>
          <p:nvPr/>
        </p:nvGrpSpPr>
        <p:grpSpPr>
          <a:xfrm>
            <a:off x="6870783" y="2453554"/>
            <a:ext cx="1378439" cy="1378439"/>
            <a:chOff x="6870783" y="2453554"/>
            <a:chExt cx="1378439" cy="1378439"/>
          </a:xfrm>
        </p:grpSpPr>
        <p:grpSp>
          <p:nvGrpSpPr>
            <p:cNvPr id="21" name="Group 21">
              <a:extLst>
                <a:ext uri="{FF2B5EF4-FFF2-40B4-BE49-F238E27FC236}">
                  <a16:creationId xmlns:a16="http://schemas.microsoft.com/office/drawing/2014/main" id="{FECCF8D4-3EBE-BF4F-80C7-A8087A57901F}"/>
                </a:ext>
              </a:extLst>
            </p:cNvPr>
            <p:cNvGrpSpPr/>
            <p:nvPr/>
          </p:nvGrpSpPr>
          <p:grpSpPr>
            <a:xfrm>
              <a:off x="6870783" y="2453554"/>
              <a:ext cx="1378439" cy="1378439"/>
              <a:chOff x="6870783" y="2453554"/>
              <a:chExt cx="1378439" cy="1378439"/>
            </a:xfrm>
          </p:grpSpPr>
          <p:sp>
            <p:nvSpPr>
              <p:cNvPr id="22" name="Freeform 22">
                <a:extLst>
                  <a:ext uri="{FF2B5EF4-FFF2-40B4-BE49-F238E27FC236}">
                    <a16:creationId xmlns:a16="http://schemas.microsoft.com/office/drawing/2014/main" id="{22BDFEF7-4FC3-F492-C8E5-302392D88C6C}"/>
                  </a:ext>
                </a:extLst>
              </p:cNvPr>
              <p:cNvSpPr/>
              <p:nvPr/>
            </p:nvSpPr>
            <p:spPr>
              <a:xfrm>
                <a:off x="6870783" y="2453554"/>
                <a:ext cx="1378439" cy="1378439"/>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noFill/>
              <a:ln w="95253" cap="sq">
                <a:solidFill>
                  <a:srgbClr val="0068FF">
                    <a:alpha val="41961"/>
                  </a:srgbClr>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23" name="TextBox 23">
                <a:extLst>
                  <a:ext uri="{FF2B5EF4-FFF2-40B4-BE49-F238E27FC236}">
                    <a16:creationId xmlns:a16="http://schemas.microsoft.com/office/drawing/2014/main" id="{57ACD74C-B83F-64BD-4058-FA723A69AA27}"/>
                  </a:ext>
                </a:extLst>
              </p:cNvPr>
              <p:cNvSpPr txBox="1"/>
              <p:nvPr/>
            </p:nvSpPr>
            <p:spPr>
              <a:xfrm>
                <a:off x="7000006" y="2502017"/>
                <a:ext cx="1119984" cy="120074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24" name="Group 24">
              <a:extLst>
                <a:ext uri="{FF2B5EF4-FFF2-40B4-BE49-F238E27FC236}">
                  <a16:creationId xmlns:a16="http://schemas.microsoft.com/office/drawing/2014/main" id="{21F98057-61CF-DCDE-B154-84B9FDF8F254}"/>
                </a:ext>
              </a:extLst>
            </p:cNvPr>
            <p:cNvGrpSpPr/>
            <p:nvPr/>
          </p:nvGrpSpPr>
          <p:grpSpPr>
            <a:xfrm>
              <a:off x="7021128" y="2603900"/>
              <a:ext cx="1077739" cy="1077739"/>
              <a:chOff x="7021128" y="2603900"/>
              <a:chExt cx="1077739" cy="1077739"/>
            </a:xfrm>
          </p:grpSpPr>
          <p:sp>
            <p:nvSpPr>
              <p:cNvPr id="25" name="Freeform 25">
                <a:extLst>
                  <a:ext uri="{FF2B5EF4-FFF2-40B4-BE49-F238E27FC236}">
                    <a16:creationId xmlns:a16="http://schemas.microsoft.com/office/drawing/2014/main" id="{D0A38807-9AA9-87DB-45D2-5E198D72B92D}"/>
                  </a:ext>
                </a:extLst>
              </p:cNvPr>
              <p:cNvSpPr/>
              <p:nvPr/>
            </p:nvSpPr>
            <p:spPr>
              <a:xfrm>
                <a:off x="7021128" y="2603900"/>
                <a:ext cx="1077739" cy="1077739"/>
              </a:xfrm>
              <a:custGeom>
                <a:avLst/>
                <a:gdLst>
                  <a:gd name="f0" fmla="val w"/>
                  <a:gd name="f1" fmla="val h"/>
                  <a:gd name="f2" fmla="val 0"/>
                  <a:gd name="f3" fmla="val 812800"/>
                  <a:gd name="f4" fmla="val 406400"/>
                  <a:gd name="f5" fmla="val 181951"/>
                  <a:gd name="f6" fmla="val 630849"/>
                  <a:gd name="f7" fmla="*/ f0 1 812800"/>
                  <a:gd name="f8" fmla="*/ f1 1 812800"/>
                  <a:gd name="f9" fmla="+- f3 0 f2"/>
                  <a:gd name="f10" fmla="*/ f9 1 812800"/>
                  <a:gd name="f11" fmla="*/ f2 1 f10"/>
                  <a:gd name="f12" fmla="*/ f3 1 f10"/>
                  <a:gd name="f13" fmla="*/ f11 f7 1"/>
                  <a:gd name="f14" fmla="*/ f12 f7 1"/>
                  <a:gd name="f15" fmla="*/ f12 f8 1"/>
                  <a:gd name="f16" fmla="*/ f11 f8 1"/>
                </a:gdLst>
                <a:ahLst/>
                <a:cxnLst>
                  <a:cxn ang="3cd4">
                    <a:pos x="hc" y="t"/>
                  </a:cxn>
                  <a:cxn ang="0">
                    <a:pos x="r" y="vc"/>
                  </a:cxn>
                  <a:cxn ang="cd4">
                    <a:pos x="hc" y="b"/>
                  </a:cxn>
                  <a:cxn ang="cd2">
                    <a:pos x="l" y="vc"/>
                  </a:cxn>
                </a:cxnLst>
                <a:rect l="f13" t="f16" r="f14" b="f15"/>
                <a:pathLst>
                  <a:path w="812800" h="812800">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0068FF">
                  <a:alpha val="78824"/>
                </a:srgbClr>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26" name="TextBox 26">
                <a:extLst>
                  <a:ext uri="{FF2B5EF4-FFF2-40B4-BE49-F238E27FC236}">
                    <a16:creationId xmlns:a16="http://schemas.microsoft.com/office/drawing/2014/main" id="{5885A2E1-7A72-CC99-1282-F16261E2C5A3}"/>
                  </a:ext>
                </a:extLst>
              </p:cNvPr>
              <p:cNvSpPr txBox="1"/>
              <p:nvPr/>
            </p:nvSpPr>
            <p:spPr>
              <a:xfrm>
                <a:off x="7122170" y="2641793"/>
                <a:ext cx="875666" cy="93881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grpSp>
        <p:nvGrpSpPr>
          <p:cNvPr id="27" name="Group 27">
            <a:extLst>
              <a:ext uri="{FF2B5EF4-FFF2-40B4-BE49-F238E27FC236}">
                <a16:creationId xmlns:a16="http://schemas.microsoft.com/office/drawing/2014/main" id="{64833D56-ADED-16CF-DFCF-BA06ED111E59}"/>
              </a:ext>
            </a:extLst>
          </p:cNvPr>
          <p:cNvGrpSpPr/>
          <p:nvPr/>
        </p:nvGrpSpPr>
        <p:grpSpPr>
          <a:xfrm>
            <a:off x="4207848" y="-262013"/>
            <a:ext cx="3594543" cy="3390111"/>
            <a:chOff x="4207848" y="-262013"/>
            <a:chExt cx="3594543" cy="3390111"/>
          </a:xfrm>
        </p:grpSpPr>
        <p:sp>
          <p:nvSpPr>
            <p:cNvPr id="28" name="Freeform 28">
              <a:extLst>
                <a:ext uri="{FF2B5EF4-FFF2-40B4-BE49-F238E27FC236}">
                  <a16:creationId xmlns:a16="http://schemas.microsoft.com/office/drawing/2014/main" id="{B6580F76-C1B2-E490-FE42-B4D133B5AD4E}"/>
                </a:ext>
              </a:extLst>
            </p:cNvPr>
            <p:cNvSpPr/>
            <p:nvPr/>
          </p:nvSpPr>
          <p:spPr>
            <a:xfrm rot="16200004">
              <a:off x="4429669" y="-244626"/>
              <a:ext cx="3390110" cy="3355335"/>
            </a:xfrm>
            <a:custGeom>
              <a:avLst/>
              <a:gdLst>
                <a:gd name="f0" fmla="val w"/>
                <a:gd name="f1" fmla="val h"/>
                <a:gd name="f2" fmla="val 0"/>
                <a:gd name="f3" fmla="val 1214938"/>
                <a:gd name="f4" fmla="val 1202475"/>
                <a:gd name="f5" fmla="*/ f0 1 1214938"/>
                <a:gd name="f6" fmla="*/ f1 1 1202475"/>
                <a:gd name="f7" fmla="+- f4 0 f2"/>
                <a:gd name="f8" fmla="+- f3 0 f2"/>
                <a:gd name="f9" fmla="*/ f8 1 1214938"/>
                <a:gd name="f10" fmla="*/ f7 1 1202475"/>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1214938" h="1202475">
                  <a:moveTo>
                    <a:pt x="f2" y="f2"/>
                  </a:moveTo>
                  <a:lnTo>
                    <a:pt x="f3" y="f2"/>
                  </a:lnTo>
                  <a:lnTo>
                    <a:pt x="f3" y="f4"/>
                  </a:lnTo>
                  <a:lnTo>
                    <a:pt x="f2" y="f4"/>
                  </a:ln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29" name="TextBox 29">
              <a:extLst>
                <a:ext uri="{FF2B5EF4-FFF2-40B4-BE49-F238E27FC236}">
                  <a16:creationId xmlns:a16="http://schemas.microsoft.com/office/drawing/2014/main" id="{9921A612-54BE-FF55-C141-519C3F1526DC}"/>
                </a:ext>
              </a:extLst>
            </p:cNvPr>
            <p:cNvSpPr txBox="1"/>
            <p:nvPr/>
          </p:nvSpPr>
          <p:spPr>
            <a:xfrm rot="16200004">
              <a:off x="4310060" y="-364224"/>
              <a:ext cx="3390110" cy="3594533"/>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1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30" name="Freeform 31">
            <a:extLst>
              <a:ext uri="{FF2B5EF4-FFF2-40B4-BE49-F238E27FC236}">
                <a16:creationId xmlns:a16="http://schemas.microsoft.com/office/drawing/2014/main" id="{0E07AFA8-A722-F2DB-A21B-ECDEC5FA24CE}"/>
              </a:ext>
            </a:extLst>
          </p:cNvPr>
          <p:cNvSpPr/>
          <p:nvPr/>
        </p:nvSpPr>
        <p:spPr>
          <a:xfrm>
            <a:off x="3780001" y="522204"/>
            <a:ext cx="2822505" cy="2907636"/>
          </a:xfrm>
          <a:custGeom>
            <a:avLst/>
            <a:gdLst>
              <a:gd name="f0" fmla="val w"/>
              <a:gd name="f1" fmla="val h"/>
              <a:gd name="f2" fmla="val 0"/>
              <a:gd name="f3" fmla="val 675756"/>
              <a:gd name="f4" fmla="val 696136"/>
              <a:gd name="f5" fmla="*/ f0 1 675756"/>
              <a:gd name="f6" fmla="*/ f1 1 696136"/>
              <a:gd name="f7" fmla="+- f4 0 f2"/>
              <a:gd name="f8" fmla="+- f3 0 f2"/>
              <a:gd name="f9" fmla="*/ f8 1 675756"/>
              <a:gd name="f10" fmla="*/ f7 1 696136"/>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675756" h="696136">
                <a:moveTo>
                  <a:pt x="f2" y="f2"/>
                </a:moveTo>
                <a:lnTo>
                  <a:pt x="f3" y="f2"/>
                </a:lnTo>
                <a:lnTo>
                  <a:pt x="f3" y="f4"/>
                </a:lnTo>
                <a:lnTo>
                  <a:pt x="f2" y="f4"/>
                </a:lnTo>
                <a:close/>
              </a:path>
            </a:pathLst>
          </a:custGeom>
          <a:blipFill>
            <a:blip r:embed="rId2">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1" name="Freeform 32">
            <a:extLst>
              <a:ext uri="{FF2B5EF4-FFF2-40B4-BE49-F238E27FC236}">
                <a16:creationId xmlns:a16="http://schemas.microsoft.com/office/drawing/2014/main" id="{59DE4BE4-26B4-0DC2-5DE4-EB06A040E626}"/>
              </a:ext>
            </a:extLst>
          </p:cNvPr>
          <p:cNvSpPr/>
          <p:nvPr/>
        </p:nvSpPr>
        <p:spPr>
          <a:xfrm>
            <a:off x="153244" y="153244"/>
            <a:ext cx="1982492" cy="771525"/>
          </a:xfrm>
          <a:custGeom>
            <a:avLst/>
            <a:gdLst>
              <a:gd name="f0" fmla="val w"/>
              <a:gd name="f1" fmla="val h"/>
              <a:gd name="f2" fmla="val 0"/>
              <a:gd name="f3" fmla="val 1982496"/>
              <a:gd name="f4" fmla="val 771521"/>
              <a:gd name="f5" fmla="val 771522"/>
              <a:gd name="f6" fmla="*/ f0 1 1982496"/>
              <a:gd name="f7" fmla="*/ f1 1 771521"/>
              <a:gd name="f8" fmla="+- f4 0 f2"/>
              <a:gd name="f9" fmla="+- f3 0 f2"/>
              <a:gd name="f10" fmla="*/ f9 1 1982496"/>
              <a:gd name="f11" fmla="*/ f8 1 771521"/>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1982496" h="771521">
                <a:moveTo>
                  <a:pt x="f2" y="f2"/>
                </a:moveTo>
                <a:lnTo>
                  <a:pt x="f3" y="f2"/>
                </a:lnTo>
                <a:lnTo>
                  <a:pt x="f3" y="f5"/>
                </a:lnTo>
                <a:lnTo>
                  <a:pt x="f2" y="f5"/>
                </a:lnTo>
                <a:lnTo>
                  <a:pt x="f2" y="f2"/>
                </a:lnTo>
                <a:close/>
              </a:path>
            </a:pathLst>
          </a:custGeom>
          <a:blipFill>
            <a:blip r:embed="rId3">
              <a:alphaModFix/>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2" name="Freeform 33">
            <a:extLst>
              <a:ext uri="{FF2B5EF4-FFF2-40B4-BE49-F238E27FC236}">
                <a16:creationId xmlns:a16="http://schemas.microsoft.com/office/drawing/2014/main" id="{242CA7A6-4FE0-714D-27D9-9A9813C44647}"/>
              </a:ext>
            </a:extLst>
          </p:cNvPr>
          <p:cNvSpPr/>
          <p:nvPr/>
        </p:nvSpPr>
        <p:spPr>
          <a:xfrm>
            <a:off x="245397" y="4260783"/>
            <a:ext cx="352748" cy="339964"/>
          </a:xfrm>
          <a:custGeom>
            <a:avLst/>
            <a:gdLst>
              <a:gd name="f0" fmla="val w"/>
              <a:gd name="f1" fmla="val h"/>
              <a:gd name="f2" fmla="val 0"/>
              <a:gd name="f3" fmla="val 352751"/>
              <a:gd name="f4" fmla="val 339963"/>
              <a:gd name="f5" fmla="val 352750"/>
              <a:gd name="f6" fmla="*/ f0 1 352751"/>
              <a:gd name="f7" fmla="*/ f1 1 339963"/>
              <a:gd name="f8" fmla="+- f4 0 f2"/>
              <a:gd name="f9" fmla="+- f3 0 f2"/>
              <a:gd name="f10" fmla="*/ f9 1 352751"/>
              <a:gd name="f11" fmla="*/ f8 1 339963"/>
              <a:gd name="f12" fmla="*/ f2 1 f10"/>
              <a:gd name="f13" fmla="*/ f3 1 f10"/>
              <a:gd name="f14" fmla="*/ f2 1 f11"/>
              <a:gd name="f15" fmla="*/ f4 1 f11"/>
              <a:gd name="f16" fmla="*/ f12 f6 1"/>
              <a:gd name="f17" fmla="*/ f13 f6 1"/>
              <a:gd name="f18" fmla="*/ f15 f7 1"/>
              <a:gd name="f19" fmla="*/ f14 f7 1"/>
            </a:gdLst>
            <a:ahLst/>
            <a:cxnLst>
              <a:cxn ang="3cd4">
                <a:pos x="hc" y="t"/>
              </a:cxn>
              <a:cxn ang="0">
                <a:pos x="r" y="vc"/>
              </a:cxn>
              <a:cxn ang="cd4">
                <a:pos x="hc" y="b"/>
              </a:cxn>
              <a:cxn ang="cd2">
                <a:pos x="l" y="vc"/>
              </a:cxn>
            </a:cxnLst>
            <a:rect l="f16" t="f19" r="f17" b="f18"/>
            <a:pathLst>
              <a:path w="352751" h="339963">
                <a:moveTo>
                  <a:pt x="f2" y="f2"/>
                </a:moveTo>
                <a:lnTo>
                  <a:pt x="f5" y="f2"/>
                </a:lnTo>
                <a:lnTo>
                  <a:pt x="f5" y="f4"/>
                </a:lnTo>
                <a:lnTo>
                  <a:pt x="f2" y="f4"/>
                </a:lnTo>
                <a:lnTo>
                  <a:pt x="f2" y="f2"/>
                </a:lnTo>
                <a:close/>
              </a:path>
            </a:pathLst>
          </a:custGeom>
          <a:blipFill>
            <a:blip r:embed="rId4">
              <a:alphaModFix/>
              <a:extLst>
                <a:ext uri="{96DAC541-7B7A-43D3-8B79-37D633B846F1}">
                  <asvg:svgBlip xmlns:asvg="http://schemas.microsoft.com/office/drawing/2016/SVG/main" r:embed="rId5"/>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3" name="Freeform 34">
            <a:extLst>
              <a:ext uri="{FF2B5EF4-FFF2-40B4-BE49-F238E27FC236}">
                <a16:creationId xmlns:a16="http://schemas.microsoft.com/office/drawing/2014/main" id="{33E445BE-8D3E-B11E-1185-D996E4C65918}"/>
              </a:ext>
            </a:extLst>
          </p:cNvPr>
          <p:cNvSpPr/>
          <p:nvPr/>
        </p:nvSpPr>
        <p:spPr>
          <a:xfrm>
            <a:off x="245397" y="4905966"/>
            <a:ext cx="372032" cy="337157"/>
          </a:xfrm>
          <a:custGeom>
            <a:avLst/>
            <a:gdLst>
              <a:gd name="f0" fmla="val w"/>
              <a:gd name="f1" fmla="val h"/>
              <a:gd name="f2" fmla="val 0"/>
              <a:gd name="f3" fmla="val 372032"/>
              <a:gd name="f4" fmla="val 337154"/>
              <a:gd name="f5" fmla="*/ f0 1 372032"/>
              <a:gd name="f6" fmla="*/ f1 1 337154"/>
              <a:gd name="f7" fmla="+- f4 0 f2"/>
              <a:gd name="f8" fmla="+- f3 0 f2"/>
              <a:gd name="f9" fmla="*/ f8 1 372032"/>
              <a:gd name="f10" fmla="*/ f7 1 337154"/>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372032" h="337154">
                <a:moveTo>
                  <a:pt x="f2" y="f2"/>
                </a:moveTo>
                <a:lnTo>
                  <a:pt x="f3" y="f2"/>
                </a:lnTo>
                <a:lnTo>
                  <a:pt x="f3" y="f4"/>
                </a:lnTo>
                <a:lnTo>
                  <a:pt x="f2" y="f4"/>
                </a:lnTo>
                <a:lnTo>
                  <a:pt x="f2" y="f2"/>
                </a:lnTo>
                <a:close/>
              </a:path>
            </a:pathLst>
          </a:custGeom>
          <a:blipFill>
            <a:blip r:embed="rId6">
              <a:alphaModFix/>
              <a:extLst>
                <a:ext uri="{96DAC541-7B7A-43D3-8B79-37D633B846F1}">
                  <asvg:svgBlip xmlns:asvg="http://schemas.microsoft.com/office/drawing/2016/SVG/main" r:embed="rId7"/>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4" name="Freeform 35">
            <a:extLst>
              <a:ext uri="{FF2B5EF4-FFF2-40B4-BE49-F238E27FC236}">
                <a16:creationId xmlns:a16="http://schemas.microsoft.com/office/drawing/2014/main" id="{68FAB7BE-C469-7132-686E-4524E7203AAD}"/>
              </a:ext>
            </a:extLst>
          </p:cNvPr>
          <p:cNvSpPr/>
          <p:nvPr/>
        </p:nvSpPr>
        <p:spPr>
          <a:xfrm>
            <a:off x="241328" y="5561252"/>
            <a:ext cx="332539" cy="371036"/>
          </a:xfrm>
          <a:custGeom>
            <a:avLst/>
            <a:gdLst>
              <a:gd name="f0" fmla="val w"/>
              <a:gd name="f1" fmla="val h"/>
              <a:gd name="f2" fmla="val 0"/>
              <a:gd name="f3" fmla="val 332542"/>
              <a:gd name="f4" fmla="val 371037"/>
              <a:gd name="f5" fmla="*/ f0 1 332542"/>
              <a:gd name="f6" fmla="*/ f1 1 371037"/>
              <a:gd name="f7" fmla="+- f4 0 f2"/>
              <a:gd name="f8" fmla="+- f3 0 f2"/>
              <a:gd name="f9" fmla="*/ f8 1 332542"/>
              <a:gd name="f10" fmla="*/ f7 1 371037"/>
              <a:gd name="f11" fmla="*/ f2 1 f9"/>
              <a:gd name="f12" fmla="*/ f3 1 f9"/>
              <a:gd name="f13" fmla="*/ f2 1 f10"/>
              <a:gd name="f14" fmla="*/ f4 1 f10"/>
              <a:gd name="f15" fmla="*/ f11 f5 1"/>
              <a:gd name="f16" fmla="*/ f12 f5 1"/>
              <a:gd name="f17" fmla="*/ f14 f6 1"/>
              <a:gd name="f18" fmla="*/ f13 f6 1"/>
            </a:gdLst>
            <a:ahLst/>
            <a:cxnLst>
              <a:cxn ang="3cd4">
                <a:pos x="hc" y="t"/>
              </a:cxn>
              <a:cxn ang="0">
                <a:pos x="r" y="vc"/>
              </a:cxn>
              <a:cxn ang="cd4">
                <a:pos x="hc" y="b"/>
              </a:cxn>
              <a:cxn ang="cd2">
                <a:pos x="l" y="vc"/>
              </a:cxn>
            </a:cxnLst>
            <a:rect l="f15" t="f18" r="f16" b="f17"/>
            <a:pathLst>
              <a:path w="332542" h="371037">
                <a:moveTo>
                  <a:pt x="f2" y="f2"/>
                </a:moveTo>
                <a:lnTo>
                  <a:pt x="f3" y="f2"/>
                </a:lnTo>
                <a:lnTo>
                  <a:pt x="f3" y="f4"/>
                </a:lnTo>
                <a:lnTo>
                  <a:pt x="f2" y="f4"/>
                </a:lnTo>
                <a:lnTo>
                  <a:pt x="f2" y="f2"/>
                </a:lnTo>
                <a:close/>
              </a:path>
            </a:pathLst>
          </a:custGeom>
          <a:blipFill>
            <a:blip r:embed="rId8">
              <a:alphaModFix/>
              <a:extLst>
                <a:ext uri="{96DAC541-7B7A-43D3-8B79-37D633B846F1}">
                  <asvg:svgBlip xmlns:asvg="http://schemas.microsoft.com/office/drawing/2016/SVG/main" r:embed="rId9"/>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5" name="Freeform 36">
            <a:extLst>
              <a:ext uri="{FF2B5EF4-FFF2-40B4-BE49-F238E27FC236}">
                <a16:creationId xmlns:a16="http://schemas.microsoft.com/office/drawing/2014/main" id="{BDDA6785-3891-FA81-1DF0-5C5D2C88AE53}"/>
              </a:ext>
            </a:extLst>
          </p:cNvPr>
          <p:cNvSpPr/>
          <p:nvPr/>
        </p:nvSpPr>
        <p:spPr>
          <a:xfrm>
            <a:off x="245397" y="6269162"/>
            <a:ext cx="352748" cy="352748"/>
          </a:xfrm>
          <a:custGeom>
            <a:avLst/>
            <a:gdLst>
              <a:gd name="f0" fmla="val w"/>
              <a:gd name="f1" fmla="val h"/>
              <a:gd name="f2" fmla="val 0"/>
              <a:gd name="f3" fmla="val 352751"/>
              <a:gd name="f4" fmla="val 352750"/>
              <a:gd name="f5" fmla="*/ f0 1 352751"/>
              <a:gd name="f6" fmla="*/ f1 1 352751"/>
              <a:gd name="f7" fmla="+- f3 0 f2"/>
              <a:gd name="f8" fmla="*/ f7 1 352751"/>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352751" h="352751">
                <a:moveTo>
                  <a:pt x="f2" y="f2"/>
                </a:moveTo>
                <a:lnTo>
                  <a:pt x="f4" y="f2"/>
                </a:lnTo>
                <a:lnTo>
                  <a:pt x="f4" y="f3"/>
                </a:lnTo>
                <a:lnTo>
                  <a:pt x="f2" y="f3"/>
                </a:lnTo>
                <a:lnTo>
                  <a:pt x="f2" y="f2"/>
                </a:lnTo>
                <a:close/>
              </a:path>
            </a:pathLst>
          </a:custGeom>
          <a:blipFill>
            <a:blip r:embed="rId10">
              <a:alphaModFix/>
              <a:extLst>
                <a:ext uri="{96DAC541-7B7A-43D3-8B79-37D633B846F1}">
                  <asvg:svgBlip xmlns:asvg="http://schemas.microsoft.com/office/drawing/2016/SVG/main" r:embed="rId11"/>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6" name="Freeform 37">
            <a:extLst>
              <a:ext uri="{FF2B5EF4-FFF2-40B4-BE49-F238E27FC236}">
                <a16:creationId xmlns:a16="http://schemas.microsoft.com/office/drawing/2014/main" id="{111CD711-EA8E-FA2E-F78A-2F2D9425BC03}"/>
              </a:ext>
            </a:extLst>
          </p:cNvPr>
          <p:cNvSpPr/>
          <p:nvPr/>
        </p:nvSpPr>
        <p:spPr>
          <a:xfrm>
            <a:off x="153244" y="10450677"/>
            <a:ext cx="176159" cy="176159"/>
          </a:xfrm>
          <a:custGeom>
            <a:avLst/>
            <a:gdLst>
              <a:gd name="f0" fmla="val w"/>
              <a:gd name="f1" fmla="val h"/>
              <a:gd name="f2" fmla="val 0"/>
              <a:gd name="f3" fmla="val 176162"/>
              <a:gd name="f4" fmla="*/ f0 1 176162"/>
              <a:gd name="f5" fmla="*/ f1 1 176162"/>
              <a:gd name="f6" fmla="+- f3 0 f2"/>
              <a:gd name="f7" fmla="*/ f6 1 176162"/>
              <a:gd name="f8" fmla="*/ f2 1 f7"/>
              <a:gd name="f9" fmla="*/ f3 1 f7"/>
              <a:gd name="f10" fmla="*/ f8 f4 1"/>
              <a:gd name="f11" fmla="*/ f9 f4 1"/>
              <a:gd name="f12" fmla="*/ f9 f5 1"/>
              <a:gd name="f13" fmla="*/ f8 f5 1"/>
            </a:gdLst>
            <a:ahLst/>
            <a:cxnLst>
              <a:cxn ang="3cd4">
                <a:pos x="hc" y="t"/>
              </a:cxn>
              <a:cxn ang="0">
                <a:pos x="r" y="vc"/>
              </a:cxn>
              <a:cxn ang="cd4">
                <a:pos x="hc" y="b"/>
              </a:cxn>
              <a:cxn ang="cd2">
                <a:pos x="l" y="vc"/>
              </a:cxn>
            </a:cxnLst>
            <a:rect l="f10" t="f13" r="f11" b="f12"/>
            <a:pathLst>
              <a:path w="176162" h="176162">
                <a:moveTo>
                  <a:pt x="f2" y="f2"/>
                </a:moveTo>
                <a:lnTo>
                  <a:pt x="f3" y="f2"/>
                </a:lnTo>
                <a:lnTo>
                  <a:pt x="f3" y="f3"/>
                </a:lnTo>
                <a:lnTo>
                  <a:pt x="f2" y="f3"/>
                </a:lnTo>
                <a:lnTo>
                  <a:pt x="f2" y="f2"/>
                </a:lnTo>
                <a:close/>
              </a:path>
            </a:pathLst>
          </a:custGeom>
          <a:blipFill>
            <a:blip r:embed="rId12">
              <a:alphaModFix/>
              <a:extLst>
                <a:ext uri="{96DAC541-7B7A-43D3-8B79-37D633B846F1}">
                  <asvg:svgBlip xmlns:asvg="http://schemas.microsoft.com/office/drawing/2016/SVG/main" r:embed="rId13"/>
                </a:ext>
              </a:extLst>
            </a:blip>
            <a:stretch>
              <a:fillRect/>
            </a:stretch>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grpSp>
        <p:nvGrpSpPr>
          <p:cNvPr id="37" name="Group 38">
            <a:extLst>
              <a:ext uri="{FF2B5EF4-FFF2-40B4-BE49-F238E27FC236}">
                <a16:creationId xmlns:a16="http://schemas.microsoft.com/office/drawing/2014/main" id="{6E6548AE-08F2-464C-35BA-44E1FC870C23}"/>
              </a:ext>
            </a:extLst>
          </p:cNvPr>
          <p:cNvGrpSpPr/>
          <p:nvPr/>
        </p:nvGrpSpPr>
        <p:grpSpPr>
          <a:xfrm>
            <a:off x="-132258" y="3534265"/>
            <a:ext cx="2267995" cy="424272"/>
            <a:chOff x="-132258" y="3534265"/>
            <a:chExt cx="2267995" cy="424272"/>
          </a:xfrm>
        </p:grpSpPr>
        <p:sp>
          <p:nvSpPr>
            <p:cNvPr id="38" name="Freeform 39">
              <a:extLst>
                <a:ext uri="{FF2B5EF4-FFF2-40B4-BE49-F238E27FC236}">
                  <a16:creationId xmlns:a16="http://schemas.microsoft.com/office/drawing/2014/main" id="{2DFF8A34-B0C3-5794-D34A-679EDABEBF13}"/>
                </a:ext>
              </a:extLst>
            </p:cNvPr>
            <p:cNvSpPr/>
            <p:nvPr/>
          </p:nvSpPr>
          <p:spPr>
            <a:xfrm>
              <a:off x="-132258" y="3667164"/>
              <a:ext cx="2267995" cy="291373"/>
            </a:xfrm>
            <a:custGeom>
              <a:avLst/>
              <a:gdLst>
                <a:gd name="f0" fmla="val w"/>
                <a:gd name="f1" fmla="val h"/>
                <a:gd name="f2" fmla="val 0"/>
                <a:gd name="f3" fmla="val 812800"/>
                <a:gd name="f4" fmla="val 104423"/>
                <a:gd name="f5" fmla="val 52211"/>
                <a:gd name="f6" fmla="val 760589"/>
                <a:gd name="f7" fmla="val 789424"/>
                <a:gd name="f8" fmla="val 23376"/>
                <a:gd name="f9" fmla="val 81047"/>
                <a:gd name="f10" fmla="*/ f0 1 812800"/>
                <a:gd name="f11" fmla="*/ f1 1 104423"/>
                <a:gd name="f12" fmla="+- f4 0 f2"/>
                <a:gd name="f13" fmla="+- f3 0 f2"/>
                <a:gd name="f14" fmla="*/ f13 1 812800"/>
                <a:gd name="f15" fmla="*/ f12 1 104423"/>
                <a:gd name="f16" fmla="*/ f2 1 f14"/>
                <a:gd name="f17" fmla="*/ f3 1 f14"/>
                <a:gd name="f18" fmla="*/ f2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812800" h="104423">
                  <a:moveTo>
                    <a:pt x="f5" y="f2"/>
                  </a:moveTo>
                  <a:lnTo>
                    <a:pt x="f6" y="f2"/>
                  </a:lnTo>
                  <a:cubicBezTo>
                    <a:pt x="f7" y="f2"/>
                    <a:pt x="f3" y="f8"/>
                    <a:pt x="f3" y="f5"/>
                  </a:cubicBezTo>
                  <a:lnTo>
                    <a:pt x="f3" y="f5"/>
                  </a:lnTo>
                  <a:cubicBezTo>
                    <a:pt x="f3" y="f9"/>
                    <a:pt x="f7" y="f4"/>
                    <a:pt x="f6" y="f4"/>
                  </a:cubicBezTo>
                  <a:lnTo>
                    <a:pt x="f5" y="f4"/>
                  </a:lnTo>
                  <a:cubicBezTo>
                    <a:pt x="f8" y="f4"/>
                    <a:pt x="f2" y="f9"/>
                    <a:pt x="f2" y="f5"/>
                  </a:cubicBezTo>
                  <a:lnTo>
                    <a:pt x="f2" y="f5"/>
                  </a:lnTo>
                  <a:cubicBezTo>
                    <a:pt x="f2" y="f8"/>
                    <a:pt x="f8" y="f2"/>
                    <a:pt x="f5" y="f2"/>
                  </a:cubicBez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39" name="TextBox 40">
              <a:extLst>
                <a:ext uri="{FF2B5EF4-FFF2-40B4-BE49-F238E27FC236}">
                  <a16:creationId xmlns:a16="http://schemas.microsoft.com/office/drawing/2014/main" id="{781B98FD-0BBB-7576-7FDD-B230128C95AE}"/>
                </a:ext>
              </a:extLst>
            </p:cNvPr>
            <p:cNvSpPr txBox="1"/>
            <p:nvPr/>
          </p:nvSpPr>
          <p:spPr>
            <a:xfrm>
              <a:off x="-132258" y="3534265"/>
              <a:ext cx="2267995" cy="424272"/>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40" name="Group 41">
            <a:extLst>
              <a:ext uri="{FF2B5EF4-FFF2-40B4-BE49-F238E27FC236}">
                <a16:creationId xmlns:a16="http://schemas.microsoft.com/office/drawing/2014/main" id="{AD0FB0A9-2B76-DCC2-D5F5-51B683A7087E}"/>
              </a:ext>
            </a:extLst>
          </p:cNvPr>
          <p:cNvGrpSpPr/>
          <p:nvPr/>
        </p:nvGrpSpPr>
        <p:grpSpPr>
          <a:xfrm>
            <a:off x="-132258" y="7130335"/>
            <a:ext cx="1762460" cy="424272"/>
            <a:chOff x="-132258" y="7130335"/>
            <a:chExt cx="1762460" cy="424272"/>
          </a:xfrm>
        </p:grpSpPr>
        <p:sp>
          <p:nvSpPr>
            <p:cNvPr id="41" name="Freeform 42">
              <a:extLst>
                <a:ext uri="{FF2B5EF4-FFF2-40B4-BE49-F238E27FC236}">
                  <a16:creationId xmlns:a16="http://schemas.microsoft.com/office/drawing/2014/main" id="{DE23EA2C-244D-AAEA-5360-2E77E7D5E393}"/>
                </a:ext>
              </a:extLst>
            </p:cNvPr>
            <p:cNvSpPr/>
            <p:nvPr/>
          </p:nvSpPr>
          <p:spPr>
            <a:xfrm>
              <a:off x="-132258" y="7263225"/>
              <a:ext cx="1762460" cy="291373"/>
            </a:xfrm>
            <a:custGeom>
              <a:avLst/>
              <a:gdLst>
                <a:gd name="f0" fmla="val w"/>
                <a:gd name="f1" fmla="val h"/>
                <a:gd name="f2" fmla="val 0"/>
                <a:gd name="f3" fmla="val 631626"/>
                <a:gd name="f4" fmla="val 104423"/>
                <a:gd name="f5" fmla="val 52211"/>
                <a:gd name="f6" fmla="val 579415"/>
                <a:gd name="f7" fmla="val 608251"/>
                <a:gd name="f8" fmla="val 23376"/>
                <a:gd name="f9" fmla="val 81047"/>
                <a:gd name="f10" fmla="*/ f0 1 631626"/>
                <a:gd name="f11" fmla="*/ f1 1 104423"/>
                <a:gd name="f12" fmla="+- f4 0 f2"/>
                <a:gd name="f13" fmla="+- f3 0 f2"/>
                <a:gd name="f14" fmla="*/ f13 1 631626"/>
                <a:gd name="f15" fmla="*/ f12 1 104423"/>
                <a:gd name="f16" fmla="*/ f2 1 f14"/>
                <a:gd name="f17" fmla="*/ f3 1 f14"/>
                <a:gd name="f18" fmla="*/ f2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631626" h="104423">
                  <a:moveTo>
                    <a:pt x="f5" y="f2"/>
                  </a:moveTo>
                  <a:lnTo>
                    <a:pt x="f6" y="f2"/>
                  </a:lnTo>
                  <a:cubicBezTo>
                    <a:pt x="f7" y="f2"/>
                    <a:pt x="f3" y="f8"/>
                    <a:pt x="f3" y="f5"/>
                  </a:cubicBezTo>
                  <a:lnTo>
                    <a:pt x="f3" y="f5"/>
                  </a:lnTo>
                  <a:cubicBezTo>
                    <a:pt x="f3" y="f9"/>
                    <a:pt x="f7" y="f4"/>
                    <a:pt x="f6" y="f4"/>
                  </a:cubicBezTo>
                  <a:lnTo>
                    <a:pt x="f5" y="f4"/>
                  </a:lnTo>
                  <a:cubicBezTo>
                    <a:pt x="f8" y="f4"/>
                    <a:pt x="f2" y="f9"/>
                    <a:pt x="f2" y="f5"/>
                  </a:cubicBezTo>
                  <a:lnTo>
                    <a:pt x="f2" y="f5"/>
                  </a:lnTo>
                  <a:cubicBezTo>
                    <a:pt x="f2" y="f8"/>
                    <a:pt x="f8" y="f2"/>
                    <a:pt x="f5" y="f2"/>
                  </a:cubicBezTo>
                  <a:close/>
                </a:path>
              </a:pathLst>
            </a:custGeom>
            <a:solidFill>
              <a:srgbClr val="0068FF"/>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2" name="TextBox 43">
              <a:extLst>
                <a:ext uri="{FF2B5EF4-FFF2-40B4-BE49-F238E27FC236}">
                  <a16:creationId xmlns:a16="http://schemas.microsoft.com/office/drawing/2014/main" id="{78DE0376-DFFE-4C58-B80C-3C9F2C12170A}"/>
                </a:ext>
              </a:extLst>
            </p:cNvPr>
            <p:cNvSpPr txBox="1"/>
            <p:nvPr/>
          </p:nvSpPr>
          <p:spPr>
            <a:xfrm>
              <a:off x="-132258" y="7130335"/>
              <a:ext cx="1762460" cy="424272"/>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grpSp>
        <p:nvGrpSpPr>
          <p:cNvPr id="43" name="Group 44">
            <a:extLst>
              <a:ext uri="{FF2B5EF4-FFF2-40B4-BE49-F238E27FC236}">
                <a16:creationId xmlns:a16="http://schemas.microsoft.com/office/drawing/2014/main" id="{F2ED036F-CB06-72DC-7B4C-4FFB01ACB386}"/>
              </a:ext>
            </a:extLst>
          </p:cNvPr>
          <p:cNvGrpSpPr/>
          <p:nvPr/>
        </p:nvGrpSpPr>
        <p:grpSpPr>
          <a:xfrm>
            <a:off x="3144969" y="3274192"/>
            <a:ext cx="406834" cy="406834"/>
            <a:chOff x="3144969" y="3274192"/>
            <a:chExt cx="406834" cy="406834"/>
          </a:xfrm>
        </p:grpSpPr>
        <p:sp>
          <p:nvSpPr>
            <p:cNvPr id="44" name="Freeform 45">
              <a:extLst>
                <a:ext uri="{FF2B5EF4-FFF2-40B4-BE49-F238E27FC236}">
                  <a16:creationId xmlns:a16="http://schemas.microsoft.com/office/drawing/2014/main" id="{4BB7AB99-466C-DE69-434A-7994279AACDB}"/>
                </a:ext>
              </a:extLst>
            </p:cNvPr>
            <p:cNvSpPr/>
            <p:nvPr/>
          </p:nvSpPr>
          <p:spPr>
            <a:xfrm>
              <a:off x="3144969" y="3274192"/>
              <a:ext cx="406834" cy="406834"/>
            </a:xfrm>
            <a:custGeom>
              <a:avLst/>
              <a:gdLst>
                <a:gd name="f0" fmla="val w"/>
                <a:gd name="f1" fmla="val h"/>
                <a:gd name="f2" fmla="val 0"/>
                <a:gd name="f3" fmla="val 812800"/>
                <a:gd name="f4" fmla="val 406400"/>
                <a:gd name="f5" fmla="*/ f0 1 812800"/>
                <a:gd name="f6" fmla="*/ f1 1 812800"/>
                <a:gd name="f7" fmla="+- f3 0 f2"/>
                <a:gd name="f8" fmla="*/ f7 1 812800"/>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812800" h="812800">
                  <a:moveTo>
                    <a:pt x="f4" y="f2"/>
                  </a:moveTo>
                  <a:lnTo>
                    <a:pt x="f3" y="f4"/>
                  </a:lnTo>
                  <a:lnTo>
                    <a:pt x="f4" y="f3"/>
                  </a:lnTo>
                  <a:lnTo>
                    <a:pt x="f2" y="f4"/>
                  </a:lnTo>
                  <a:lnTo>
                    <a:pt x="f4" y="f2"/>
                  </a:lnTo>
                  <a:close/>
                </a:path>
              </a:pathLst>
            </a:custGeom>
            <a:solidFill>
              <a:srgbClr val="38C6BD"/>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45" name="TextBox 46">
              <a:extLst>
                <a:ext uri="{FF2B5EF4-FFF2-40B4-BE49-F238E27FC236}">
                  <a16:creationId xmlns:a16="http://schemas.microsoft.com/office/drawing/2014/main" id="{C79B3A1F-0507-2D00-8D15-11A9B7C3E2CE}"/>
                </a:ext>
              </a:extLst>
            </p:cNvPr>
            <p:cNvSpPr txBox="1"/>
            <p:nvPr/>
          </p:nvSpPr>
          <p:spPr>
            <a:xfrm>
              <a:off x="3214893" y="3320277"/>
              <a:ext cx="266986" cy="29082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47" name="TextBox 48">
            <a:extLst>
              <a:ext uri="{FF2B5EF4-FFF2-40B4-BE49-F238E27FC236}">
                <a16:creationId xmlns:a16="http://schemas.microsoft.com/office/drawing/2014/main" id="{6E45CAB6-1A71-4E8A-86F0-540D3C4957FC}"/>
              </a:ext>
            </a:extLst>
          </p:cNvPr>
          <p:cNvSpPr txBox="1"/>
          <p:nvPr/>
        </p:nvSpPr>
        <p:spPr>
          <a:xfrm>
            <a:off x="301651" y="8732656"/>
            <a:ext cx="6719477" cy="1351075"/>
          </a:xfrm>
          <a:prstGeom prst="rect">
            <a:avLst/>
          </a:prstGeom>
          <a:noFill/>
          <a:ln cap="flat">
            <a:noFill/>
          </a:ln>
        </p:spPr>
        <p:txBody>
          <a:bodyPr vert="horz" wrap="square" lIns="0" tIns="0" rIns="0" bIns="0" anchor="t" anchorCtr="0" compatLnSpc="1">
            <a:spAutoFit/>
          </a:bodyPr>
          <a:lstStyle/>
          <a:p>
            <a:pPr>
              <a:spcBef>
                <a:spcPts val="600"/>
              </a:spcBef>
              <a:buFont typeface="Arial" panose="020B0604020202020204" pitchFamily="34" charset="0"/>
              <a:buChar char="•"/>
            </a:pPr>
            <a:r>
              <a:rPr lang="en-US" sz="1100" b="1" dirty="0"/>
              <a:t>  </a:t>
            </a:r>
            <a:r>
              <a:rPr lang="hu-HU" sz="1100" b="1" dirty="0"/>
              <a:t>Átlátja az </a:t>
            </a:r>
            <a:r>
              <a:rPr lang="hu-HU" sz="1100" b="1" dirty="0" err="1"/>
              <a:t>automatizációs</a:t>
            </a:r>
            <a:r>
              <a:rPr lang="hu-HU" sz="1100" b="1" dirty="0"/>
              <a:t> lehetőségeket</a:t>
            </a:r>
            <a:r>
              <a:rPr lang="en-US" sz="1100" b="1" dirty="0"/>
              <a:t>:</a:t>
            </a:r>
            <a:r>
              <a:rPr lang="hu-HU" sz="1100" dirty="0"/>
              <a:t> világosabb képet kap a fejleszthető folyamatokról és a lehetséges technológiai irányokról.</a:t>
            </a:r>
            <a:r>
              <a:rPr lang="hu-HU" sz="1100" dirty="0">
                <a:effectLst/>
              </a:rPr>
              <a:t> </a:t>
            </a:r>
          </a:p>
          <a:p>
            <a:pPr>
              <a:spcBef>
                <a:spcPts val="600"/>
              </a:spcBef>
              <a:buFont typeface="Arial" panose="020B0604020202020204" pitchFamily="34" charset="0"/>
              <a:buChar char="•"/>
            </a:pPr>
            <a:r>
              <a:rPr lang="en-US" sz="1100" b="1" dirty="0"/>
              <a:t>  </a:t>
            </a:r>
            <a:r>
              <a:rPr lang="hu-HU" sz="1100" b="1" dirty="0"/>
              <a:t>Méri a várható hatást</a:t>
            </a:r>
            <a:r>
              <a:rPr lang="en-US" sz="1100" b="1" dirty="0"/>
              <a:t>:</a:t>
            </a:r>
            <a:r>
              <a:rPr lang="hu-HU" sz="1100" dirty="0"/>
              <a:t> értékelhetővé válik az időmegtakarítás, a manuális munkaterhelés csökkentése, a hibaarány és a várható megtérülés.</a:t>
            </a:r>
            <a:r>
              <a:rPr lang="hu-HU" sz="1100" dirty="0">
                <a:effectLst/>
              </a:rPr>
              <a:t> </a:t>
            </a:r>
          </a:p>
          <a:p>
            <a:pPr>
              <a:spcBef>
                <a:spcPts val="600"/>
              </a:spcBef>
              <a:buFont typeface="Arial" panose="020B0604020202020204" pitchFamily="34" charset="0"/>
              <a:buChar char="•"/>
            </a:pPr>
            <a:r>
              <a:rPr lang="en-US" sz="1100" b="1" dirty="0"/>
              <a:t>  </a:t>
            </a:r>
            <a:r>
              <a:rPr lang="hu-HU" sz="1100" b="1" dirty="0"/>
              <a:t>Kisebb kockázattal dönthet a következő lépésről</a:t>
            </a:r>
            <a:r>
              <a:rPr lang="en-US" sz="1100" b="1" dirty="0"/>
              <a:t>:</a:t>
            </a:r>
            <a:r>
              <a:rPr lang="hu-HU" sz="1100" dirty="0"/>
              <a:t> a kiválasztott megoldás prototípus vagy demonstráció segítségével beruházás előtt is kipróbálható.</a:t>
            </a:r>
          </a:p>
          <a:p>
            <a:pPr marL="0" marR="0" lvl="0" indent="0" algn="l" defTabSz="914400" rtl="0" fontAlgn="auto" hangingPunct="1">
              <a:lnSpc>
                <a:spcPts val="1540"/>
              </a:lnSpc>
              <a:spcBef>
                <a:spcPts val="0"/>
              </a:spcBef>
              <a:spcAft>
                <a:spcPts val="0"/>
              </a:spcAft>
              <a:buNone/>
              <a:tabLst/>
              <a:defRPr sz="1800" b="0" i="0" u="none" strike="noStrike" kern="0" cap="none" spc="0" baseline="0">
                <a:solidFill>
                  <a:srgbClr val="000000"/>
                </a:solidFill>
                <a:uFillTx/>
              </a:defRPr>
            </a:pPr>
            <a:endParaRPr lang="en-US" sz="1101" b="1" i="0" u="none" strike="noStrike" kern="0" cap="none" spc="0" baseline="0" dirty="0">
              <a:solidFill>
                <a:srgbClr val="000000"/>
              </a:solidFill>
              <a:uFillTx/>
              <a:latin typeface="Arimo Bold"/>
              <a:ea typeface="Arimo Bold"/>
              <a:cs typeface="Arimo Bold"/>
            </a:endParaRPr>
          </a:p>
        </p:txBody>
      </p:sp>
      <p:sp>
        <p:nvSpPr>
          <p:cNvPr id="48" name="TextBox 49">
            <a:extLst>
              <a:ext uri="{FF2B5EF4-FFF2-40B4-BE49-F238E27FC236}">
                <a16:creationId xmlns:a16="http://schemas.microsoft.com/office/drawing/2014/main" id="{51E727E6-178B-6A8A-F7BD-EB99A7A3E13E}"/>
              </a:ext>
            </a:extLst>
          </p:cNvPr>
          <p:cNvSpPr txBox="1"/>
          <p:nvPr/>
        </p:nvSpPr>
        <p:spPr>
          <a:xfrm>
            <a:off x="198625" y="969218"/>
            <a:ext cx="3399922" cy="2051844"/>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3240"/>
              </a:lnSpc>
              <a:spcBef>
                <a:spcPts val="0"/>
              </a:spcBef>
              <a:spcAft>
                <a:spcPts val="0"/>
              </a:spcAft>
              <a:buNone/>
              <a:tabLst/>
              <a:defRPr sz="1800" b="0" i="0" u="none" strike="noStrike" kern="0" cap="none" spc="0" baseline="0">
                <a:solidFill>
                  <a:srgbClr val="000000"/>
                </a:solidFill>
                <a:uFillTx/>
              </a:defRPr>
            </a:pPr>
            <a:r>
              <a:rPr lang="en-US" sz="2800" b="0" i="0" u="none" strike="noStrike" kern="0" cap="all" spc="0" dirty="0">
                <a:solidFill>
                  <a:srgbClr val="001C27"/>
                </a:solidFill>
                <a:uFillTx/>
                <a:latin typeface="Arimo"/>
                <a:ea typeface="Arimo"/>
                <a:cs typeface="Arimo"/>
              </a:rPr>
              <a:t>AI-</a:t>
            </a:r>
            <a:r>
              <a:rPr lang="en-US" sz="2800" b="0" i="0" u="none" strike="noStrike" kern="0" cap="all" spc="0" dirty="0" err="1">
                <a:solidFill>
                  <a:srgbClr val="001C27"/>
                </a:solidFill>
                <a:uFillTx/>
                <a:latin typeface="Arimo"/>
                <a:ea typeface="Arimo"/>
                <a:cs typeface="Arimo"/>
              </a:rPr>
              <a:t>alapú</a:t>
            </a:r>
            <a:r>
              <a:rPr lang="en-US" sz="2800" b="0" i="0" u="none" strike="noStrike" kern="0" cap="all" spc="0" dirty="0">
                <a:solidFill>
                  <a:srgbClr val="001C27"/>
                </a:solidFill>
                <a:uFillTx/>
                <a:latin typeface="Arimo"/>
                <a:ea typeface="Arimo"/>
                <a:cs typeface="Arimo"/>
              </a:rPr>
              <a:t> </a:t>
            </a:r>
            <a:r>
              <a:rPr lang="en-US" sz="2800" b="0" i="0" u="none" strike="noStrike" kern="0" cap="all" spc="0" dirty="0" err="1">
                <a:solidFill>
                  <a:srgbClr val="001C27"/>
                </a:solidFill>
                <a:uFillTx/>
                <a:latin typeface="Arimo"/>
                <a:ea typeface="Arimo"/>
                <a:cs typeface="Arimo"/>
              </a:rPr>
              <a:t>folyamat</a:t>
            </a:r>
            <a:r>
              <a:rPr lang="en-US" sz="2800" b="0" i="0" u="none" strike="noStrike" kern="0" cap="all" spc="0" dirty="0">
                <a:solidFill>
                  <a:srgbClr val="001C27"/>
                </a:solidFill>
                <a:uFillTx/>
                <a:latin typeface="Arimo"/>
                <a:ea typeface="Arimo"/>
                <a:cs typeface="Arimo"/>
              </a:rPr>
              <a:t>- </a:t>
            </a:r>
            <a:r>
              <a:rPr lang="en-US" sz="2800" b="0" i="0" u="none" strike="noStrike" kern="0" cap="all" spc="0" dirty="0" err="1">
                <a:solidFill>
                  <a:srgbClr val="001C27"/>
                </a:solidFill>
                <a:uFillTx/>
                <a:latin typeface="Arimo"/>
                <a:ea typeface="Arimo"/>
                <a:cs typeface="Arimo"/>
              </a:rPr>
              <a:t>és</a:t>
            </a:r>
            <a:r>
              <a:rPr lang="en-US" sz="2800" b="0" i="0" u="none" strike="noStrike" kern="0" cap="all" spc="0" dirty="0">
                <a:solidFill>
                  <a:srgbClr val="001C27"/>
                </a:solidFill>
                <a:uFillTx/>
                <a:latin typeface="Arimo"/>
                <a:ea typeface="Arimo"/>
                <a:cs typeface="Arimo"/>
              </a:rPr>
              <a:t> </a:t>
            </a:r>
            <a:r>
              <a:rPr lang="en-US" sz="2800" b="0" i="0" u="none" strike="noStrike" kern="0" cap="all" spc="0" dirty="0" err="1">
                <a:solidFill>
                  <a:srgbClr val="001C27"/>
                </a:solidFill>
                <a:uFillTx/>
                <a:latin typeface="Arimo"/>
                <a:ea typeface="Arimo"/>
                <a:cs typeface="Arimo"/>
              </a:rPr>
              <a:t>munkafolyamat-automatizálási</a:t>
            </a:r>
            <a:r>
              <a:rPr lang="en-US" sz="2800" b="0" i="0" u="none" strike="noStrike" kern="0" cap="all" spc="0" dirty="0">
                <a:solidFill>
                  <a:srgbClr val="001C27"/>
                </a:solidFill>
                <a:uFillTx/>
                <a:latin typeface="Arimo"/>
                <a:ea typeface="Arimo"/>
                <a:cs typeface="Arimo"/>
              </a:rPr>
              <a:t> </a:t>
            </a:r>
            <a:r>
              <a:rPr lang="en-US" sz="2800" b="0" i="0" u="none" strike="noStrike" kern="0" cap="all" spc="0" dirty="0" err="1">
                <a:solidFill>
                  <a:srgbClr val="001C27"/>
                </a:solidFill>
                <a:uFillTx/>
                <a:latin typeface="Arimo"/>
                <a:ea typeface="Arimo"/>
                <a:cs typeface="Arimo"/>
              </a:rPr>
              <a:t>tanácsadás</a:t>
            </a:r>
            <a:r>
              <a:rPr lang="en-US" sz="2800" b="0" i="0" u="none" strike="noStrike" kern="0" cap="all" spc="0" dirty="0">
                <a:solidFill>
                  <a:srgbClr val="001C27"/>
                </a:solidFill>
                <a:uFillTx/>
                <a:latin typeface="Arimo"/>
                <a:ea typeface="Arimo"/>
                <a:cs typeface="Arimo"/>
              </a:rPr>
              <a:t> </a:t>
            </a:r>
          </a:p>
          <a:p>
            <a:pPr marL="0" marR="0" lvl="0" indent="0" algn="l" defTabSz="914400" rtl="0" fontAlgn="auto" hangingPunct="1">
              <a:lnSpc>
                <a:spcPts val="3240"/>
              </a:lnSpc>
              <a:spcBef>
                <a:spcPts val="0"/>
              </a:spcBef>
              <a:spcAft>
                <a:spcPts val="0"/>
              </a:spcAft>
              <a:buNone/>
              <a:tabLst/>
              <a:defRPr sz="1800" b="0" i="0" u="none" strike="noStrike" kern="0" cap="none" spc="0" baseline="0">
                <a:solidFill>
                  <a:srgbClr val="000000"/>
                </a:solidFill>
                <a:uFillTx/>
              </a:defRPr>
            </a:pPr>
            <a:endParaRPr lang="en-US" sz="2800" b="0" i="0" u="none" strike="noStrike" kern="0" cap="none" spc="0" baseline="0" dirty="0">
              <a:solidFill>
                <a:srgbClr val="001C27"/>
              </a:solidFill>
              <a:uFillTx/>
              <a:latin typeface="Arimo"/>
              <a:ea typeface="Arimo"/>
              <a:cs typeface="Arimo"/>
            </a:endParaRPr>
          </a:p>
        </p:txBody>
      </p:sp>
      <p:sp>
        <p:nvSpPr>
          <p:cNvPr id="49" name="TextBox 50">
            <a:extLst>
              <a:ext uri="{FF2B5EF4-FFF2-40B4-BE49-F238E27FC236}">
                <a16:creationId xmlns:a16="http://schemas.microsoft.com/office/drawing/2014/main" id="{3CA49FD4-7AEF-845B-0E87-305B904B3046}"/>
              </a:ext>
            </a:extLst>
          </p:cNvPr>
          <p:cNvSpPr txBox="1"/>
          <p:nvPr/>
        </p:nvSpPr>
        <p:spPr>
          <a:xfrm>
            <a:off x="198625" y="3099569"/>
            <a:ext cx="2384078" cy="174622"/>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1400"/>
              </a:lnSpc>
              <a:spcBef>
                <a:spcPts val="0"/>
              </a:spcBef>
              <a:spcAft>
                <a:spcPts val="0"/>
              </a:spcAft>
              <a:buNone/>
              <a:tabLst/>
              <a:defRPr sz="1800" b="0" i="0" u="none" strike="noStrike" kern="0" cap="none" spc="0" baseline="0">
                <a:solidFill>
                  <a:srgbClr val="000000"/>
                </a:solidFill>
                <a:uFillTx/>
              </a:defRPr>
            </a:pPr>
            <a:r>
              <a:rPr lang="en-US" sz="1000" b="0" i="0" u="none" strike="noStrike" kern="1200" cap="none" spc="0" baseline="0" dirty="0">
                <a:solidFill>
                  <a:srgbClr val="001C27"/>
                </a:solidFill>
                <a:uFillTx/>
                <a:latin typeface="Arimo"/>
                <a:ea typeface="Arimo"/>
                <a:cs typeface="Arimo"/>
              </a:rPr>
              <a:t>DATA EDIH 2.0 | TAN</a:t>
            </a:r>
            <a:r>
              <a:rPr lang="hu-HU" sz="1000" dirty="0">
                <a:solidFill>
                  <a:srgbClr val="001C27"/>
                </a:solidFill>
                <a:latin typeface="Arimo"/>
                <a:ea typeface="Arimo"/>
                <a:cs typeface="Arimo"/>
              </a:rPr>
              <a:t>ÁCSADÁS</a:t>
            </a:r>
            <a:endParaRPr lang="en-US" sz="1000" b="0" i="0" u="none" strike="noStrike" kern="1200" cap="none" spc="0" baseline="0" dirty="0">
              <a:solidFill>
                <a:srgbClr val="001C27"/>
              </a:solidFill>
              <a:uFillTx/>
              <a:latin typeface="Arimo"/>
              <a:ea typeface="Arimo"/>
              <a:cs typeface="Arimo"/>
            </a:endParaRPr>
          </a:p>
        </p:txBody>
      </p:sp>
      <p:sp>
        <p:nvSpPr>
          <p:cNvPr id="50" name="TextBox 51">
            <a:extLst>
              <a:ext uri="{FF2B5EF4-FFF2-40B4-BE49-F238E27FC236}">
                <a16:creationId xmlns:a16="http://schemas.microsoft.com/office/drawing/2014/main" id="{D962DDC8-D1FF-8CD8-9AD1-53A9728EE1E2}"/>
              </a:ext>
            </a:extLst>
          </p:cNvPr>
          <p:cNvSpPr txBox="1"/>
          <p:nvPr/>
        </p:nvSpPr>
        <p:spPr>
          <a:xfrm>
            <a:off x="278041" y="3647431"/>
            <a:ext cx="2736908" cy="283207"/>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001C27"/>
                </a:solidFill>
                <a:uFillTx/>
                <a:latin typeface="Arimo Bold"/>
                <a:ea typeface="Arimo Bold"/>
                <a:cs typeface="Arimo Bold"/>
              </a:rPr>
              <a:t>FŐBB MODULOK</a:t>
            </a:r>
          </a:p>
        </p:txBody>
      </p:sp>
      <p:sp>
        <p:nvSpPr>
          <p:cNvPr id="52" name="TextBox 53">
            <a:extLst>
              <a:ext uri="{FF2B5EF4-FFF2-40B4-BE49-F238E27FC236}">
                <a16:creationId xmlns:a16="http://schemas.microsoft.com/office/drawing/2014/main" id="{EA4ABB49-9A78-2612-E96D-17F53344F61D}"/>
              </a:ext>
            </a:extLst>
          </p:cNvPr>
          <p:cNvSpPr txBox="1"/>
          <p:nvPr/>
        </p:nvSpPr>
        <p:spPr>
          <a:xfrm>
            <a:off x="282110" y="7243492"/>
            <a:ext cx="2736908" cy="283207"/>
          </a:xfrm>
          <a:prstGeom prst="rect">
            <a:avLst/>
          </a:prstGeom>
          <a:noFill/>
          <a:ln cap="flat">
            <a:noFill/>
          </a:ln>
        </p:spPr>
        <p:txBody>
          <a:bodyPr vert="horz" wrap="square" lIns="0" tIns="0" rIns="0" bIns="0" anchor="t" anchorCtr="0" compatLnSpc="1">
            <a:spAutoFit/>
          </a:bodyPr>
          <a:lstStyle/>
          <a:p>
            <a:pPr marL="0" marR="0" lvl="0" indent="0" algn="l"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r>
              <a:rPr lang="en-US" sz="1600" b="1" i="0" u="none" strike="noStrike" kern="1200" cap="none" spc="0" baseline="0">
                <a:solidFill>
                  <a:srgbClr val="FFFFFF"/>
                </a:solidFill>
                <a:uFillTx/>
                <a:latin typeface="Arimo Bold"/>
                <a:ea typeface="Arimo Bold"/>
                <a:cs typeface="Arimo Bold"/>
              </a:rPr>
              <a:t>EREDMÉNY</a:t>
            </a:r>
          </a:p>
        </p:txBody>
      </p:sp>
      <p:sp>
        <p:nvSpPr>
          <p:cNvPr id="53" name="TextBox 54">
            <a:extLst>
              <a:ext uri="{FF2B5EF4-FFF2-40B4-BE49-F238E27FC236}">
                <a16:creationId xmlns:a16="http://schemas.microsoft.com/office/drawing/2014/main" id="{59BE7053-CD16-397F-C8CC-65215218EC1C}"/>
              </a:ext>
            </a:extLst>
          </p:cNvPr>
          <p:cNvSpPr txBox="1"/>
          <p:nvPr/>
        </p:nvSpPr>
        <p:spPr>
          <a:xfrm>
            <a:off x="301651" y="7678427"/>
            <a:ext cx="6668820" cy="739177"/>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spcBef>
                <a:spcPts val="0"/>
              </a:spcBef>
              <a:spcAft>
                <a:spcPts val="0"/>
              </a:spcAft>
              <a:buNone/>
              <a:tabLst/>
              <a:defRPr sz="1800" b="0" i="0" u="none" strike="noStrike" kern="0" cap="none" spc="0" baseline="0">
                <a:solidFill>
                  <a:srgbClr val="000000"/>
                </a:solidFill>
                <a:uFillTx/>
              </a:defRPr>
            </a:pPr>
            <a:r>
              <a:rPr lang="hu-HU" sz="1201" b="0" i="0" u="none" strike="noStrike" kern="0" cap="none" spc="0" baseline="0" dirty="0">
                <a:solidFill>
                  <a:srgbClr val="54656B"/>
                </a:solidFill>
                <a:uFillTx/>
                <a:latin typeface="Arimo"/>
                <a:ea typeface="Arimo"/>
                <a:cs typeface="Arimo"/>
              </a:rPr>
              <a:t>A tanácsadás eredményeként az ügyfél átfogó képet kap arról, mely folyamatai automatizálhatók, ezek milyen előnyöket hozhatnak, és milyen feltételek mellett valósíthatók meg. Igény esetén egy kiválasztott folyamat prototípuson vagy demonstrációs környezetben is kipróbálható, így a technológia gyakorlati működése még egy nagyobb fejlesztés előtt értékelhető</a:t>
            </a:r>
            <a:r>
              <a:rPr lang="en-US" sz="1201" b="0" i="0" u="none" strike="noStrike" kern="0" cap="none" spc="0" baseline="0" dirty="0">
                <a:solidFill>
                  <a:srgbClr val="54656B"/>
                </a:solidFill>
                <a:uFillTx/>
                <a:latin typeface="Arimo"/>
                <a:ea typeface="Arimo"/>
                <a:cs typeface="Arimo"/>
              </a:rPr>
              <a:t>:</a:t>
            </a:r>
          </a:p>
        </p:txBody>
      </p:sp>
      <p:sp>
        <p:nvSpPr>
          <p:cNvPr id="54" name="TextBox 55">
            <a:extLst>
              <a:ext uri="{FF2B5EF4-FFF2-40B4-BE49-F238E27FC236}">
                <a16:creationId xmlns:a16="http://schemas.microsoft.com/office/drawing/2014/main" id="{3D5C4F47-BD36-E447-D620-4C78CB80D206}"/>
              </a:ext>
            </a:extLst>
          </p:cNvPr>
          <p:cNvSpPr txBox="1"/>
          <p:nvPr/>
        </p:nvSpPr>
        <p:spPr>
          <a:xfrm>
            <a:off x="408252" y="10409694"/>
            <a:ext cx="6093470" cy="217142"/>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en-US" sz="1201" b="0" i="0" u="none" strike="noStrike" kern="1200" cap="none" spc="0" baseline="0">
                <a:solidFill>
                  <a:srgbClr val="54656B"/>
                </a:solidFill>
                <a:uFillTx/>
                <a:latin typeface="Arimo"/>
                <a:ea typeface="Arimo"/>
                <a:cs typeface="Arimo"/>
              </a:rPr>
              <a:t>dataedih.hu</a:t>
            </a:r>
          </a:p>
        </p:txBody>
      </p:sp>
      <p:grpSp>
        <p:nvGrpSpPr>
          <p:cNvPr id="55" name="Group 56">
            <a:extLst>
              <a:ext uri="{FF2B5EF4-FFF2-40B4-BE49-F238E27FC236}">
                <a16:creationId xmlns:a16="http://schemas.microsoft.com/office/drawing/2014/main" id="{9D5BC383-0087-B0BB-84FE-AC7DF20F1C34}"/>
              </a:ext>
            </a:extLst>
          </p:cNvPr>
          <p:cNvGrpSpPr/>
          <p:nvPr/>
        </p:nvGrpSpPr>
        <p:grpSpPr>
          <a:xfrm>
            <a:off x="5797149" y="6843323"/>
            <a:ext cx="597971" cy="597971"/>
            <a:chOff x="5797149" y="6843323"/>
            <a:chExt cx="597971" cy="597971"/>
          </a:xfrm>
        </p:grpSpPr>
        <p:sp>
          <p:nvSpPr>
            <p:cNvPr id="56" name="Freeform 57">
              <a:extLst>
                <a:ext uri="{FF2B5EF4-FFF2-40B4-BE49-F238E27FC236}">
                  <a16:creationId xmlns:a16="http://schemas.microsoft.com/office/drawing/2014/main" id="{63C32021-FE57-6FEB-35C1-2FF4A2C32F21}"/>
                </a:ext>
              </a:extLst>
            </p:cNvPr>
            <p:cNvSpPr/>
            <p:nvPr/>
          </p:nvSpPr>
          <p:spPr>
            <a:xfrm>
              <a:off x="5797149" y="6843323"/>
              <a:ext cx="597971" cy="597971"/>
            </a:xfrm>
            <a:custGeom>
              <a:avLst/>
              <a:gdLst>
                <a:gd name="f0" fmla="val w"/>
                <a:gd name="f1" fmla="val h"/>
                <a:gd name="f2" fmla="val 0"/>
                <a:gd name="f3" fmla="val 812800"/>
                <a:gd name="f4" fmla="val 406400"/>
                <a:gd name="f5" fmla="*/ f0 1 812800"/>
                <a:gd name="f6" fmla="*/ f1 1 812800"/>
                <a:gd name="f7" fmla="+- f3 0 f2"/>
                <a:gd name="f8" fmla="*/ f7 1 812800"/>
                <a:gd name="f9" fmla="*/ f2 1 f8"/>
                <a:gd name="f10" fmla="*/ f3 1 f8"/>
                <a:gd name="f11" fmla="*/ f9 f5 1"/>
                <a:gd name="f12" fmla="*/ f10 f5 1"/>
                <a:gd name="f13" fmla="*/ f10 f6 1"/>
                <a:gd name="f14" fmla="*/ f9 f6 1"/>
              </a:gdLst>
              <a:ahLst/>
              <a:cxnLst>
                <a:cxn ang="3cd4">
                  <a:pos x="hc" y="t"/>
                </a:cxn>
                <a:cxn ang="0">
                  <a:pos x="r" y="vc"/>
                </a:cxn>
                <a:cxn ang="cd4">
                  <a:pos x="hc" y="b"/>
                </a:cxn>
                <a:cxn ang="cd2">
                  <a:pos x="l" y="vc"/>
                </a:cxn>
              </a:cxnLst>
              <a:rect l="f11" t="f14" r="f12" b="f13"/>
              <a:pathLst>
                <a:path w="812800" h="812800">
                  <a:moveTo>
                    <a:pt x="f4" y="f2"/>
                  </a:moveTo>
                  <a:lnTo>
                    <a:pt x="f3" y="f4"/>
                  </a:lnTo>
                  <a:lnTo>
                    <a:pt x="f4" y="f3"/>
                  </a:lnTo>
                  <a:lnTo>
                    <a:pt x="f2" y="f4"/>
                  </a:lnTo>
                  <a:lnTo>
                    <a:pt x="f4" y="f2"/>
                  </a:lnTo>
                  <a:close/>
                </a:path>
              </a:pathLst>
            </a:custGeom>
            <a:solidFill>
              <a:srgbClr val="0068FF"/>
            </a:solid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Aptos"/>
              </a:endParaRPr>
            </a:p>
          </p:txBody>
        </p:sp>
        <p:sp>
          <p:nvSpPr>
            <p:cNvPr id="57" name="TextBox 58">
              <a:extLst>
                <a:ext uri="{FF2B5EF4-FFF2-40B4-BE49-F238E27FC236}">
                  <a16:creationId xmlns:a16="http://schemas.microsoft.com/office/drawing/2014/main" id="{8E0B7E12-E633-1B73-A5A2-1B656EAE6A7D}"/>
                </a:ext>
              </a:extLst>
            </p:cNvPr>
            <p:cNvSpPr txBox="1"/>
            <p:nvPr/>
          </p:nvSpPr>
          <p:spPr>
            <a:xfrm>
              <a:off x="5899928" y="6911062"/>
              <a:ext cx="392423" cy="427454"/>
            </a:xfrm>
            <a:prstGeom prst="rect">
              <a:avLst/>
            </a:prstGeom>
            <a:noFill/>
            <a:ln cap="flat">
              <a:noFill/>
            </a:ln>
          </p:spPr>
          <p:txBody>
            <a:bodyPr vert="horz" wrap="square" lIns="50804" tIns="50804" rIns="50804" bIns="50804" anchor="ctr" anchorCtr="1" compatLnSpc="1">
              <a:noAutofit/>
            </a:bodyPr>
            <a:lstStyle/>
            <a:p>
              <a:pPr marL="0" marR="0" lvl="0" indent="0" algn="ctr" defTabSz="914400" rtl="0" fontAlgn="auto" hangingPunct="1">
                <a:lnSpc>
                  <a:spcPts val="2240"/>
                </a:lnSpc>
                <a:spcBef>
                  <a:spcPts val="0"/>
                </a:spcBef>
                <a:spcAft>
                  <a:spcPts val="0"/>
                </a:spcAft>
                <a:buNone/>
                <a:tabLst/>
                <a:defRPr sz="1800" b="0" i="0" u="none" strike="noStrike" kern="0" cap="none" spc="0" baseline="0">
                  <a:solidFill>
                    <a:srgbClr val="000000"/>
                  </a:solidFill>
                  <a:uFillTx/>
                </a:defRPr>
              </a:pPr>
              <a:endParaRPr lang="hu-HU" sz="1800" b="0" i="0" u="none" strike="noStrike" kern="1200" cap="none" spc="0" baseline="0">
                <a:solidFill>
                  <a:srgbClr val="000000"/>
                </a:solidFill>
                <a:uFillTx/>
                <a:latin typeface="Calibri"/>
              </a:endParaRPr>
            </a:p>
          </p:txBody>
        </p:sp>
      </p:grpSp>
      <p:sp>
        <p:nvSpPr>
          <p:cNvPr id="58" name="TextBox 58">
            <a:extLst>
              <a:ext uri="{FF2B5EF4-FFF2-40B4-BE49-F238E27FC236}">
                <a16:creationId xmlns:a16="http://schemas.microsoft.com/office/drawing/2014/main" id="{214C8B89-B354-B26A-5CD4-F9D8B269E4D5}"/>
              </a:ext>
            </a:extLst>
          </p:cNvPr>
          <p:cNvSpPr txBox="1"/>
          <p:nvPr/>
        </p:nvSpPr>
        <p:spPr>
          <a:xfrm>
            <a:off x="4145981" y="10418600"/>
            <a:ext cx="4940302" cy="183830"/>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hu-HU" sz="500" b="0" i="0" u="none" strike="noStrike" kern="1200" cap="none" spc="0" baseline="0">
                <a:solidFill>
                  <a:srgbClr val="54656B"/>
                </a:solidFill>
                <a:uFillTx/>
                <a:latin typeface="Arimo"/>
                <a:ea typeface="Arimo"/>
                <a:cs typeface="Arimo"/>
              </a:rPr>
              <a:t>A szolgáltatások a de-minimis vagy innovációs támogatás keret terhére térítésmentesen vehetők igénybe.</a:t>
            </a:r>
          </a:p>
        </p:txBody>
      </p:sp>
      <p:pic>
        <p:nvPicPr>
          <p:cNvPr id="59" name="Graphic 60" descr="Email outline">
            <a:extLst>
              <a:ext uri="{FF2B5EF4-FFF2-40B4-BE49-F238E27FC236}">
                <a16:creationId xmlns:a16="http://schemas.microsoft.com/office/drawing/2014/main" id="{74B1DC12-DD7D-8C1F-3960-916AA9FDDC1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499314" y="40114"/>
            <a:ext cx="179999" cy="179999"/>
          </a:xfrm>
          <a:prstGeom prst="rect">
            <a:avLst/>
          </a:prstGeom>
          <a:noFill/>
          <a:ln cap="flat">
            <a:noFill/>
          </a:ln>
        </p:spPr>
      </p:pic>
      <p:sp>
        <p:nvSpPr>
          <p:cNvPr id="60" name="TextBox 55">
            <a:extLst>
              <a:ext uri="{FF2B5EF4-FFF2-40B4-BE49-F238E27FC236}">
                <a16:creationId xmlns:a16="http://schemas.microsoft.com/office/drawing/2014/main" id="{4B14D7E3-B820-211B-2820-D3427B7A048E}"/>
              </a:ext>
            </a:extLst>
          </p:cNvPr>
          <p:cNvSpPr txBox="1"/>
          <p:nvPr/>
        </p:nvSpPr>
        <p:spPr>
          <a:xfrm>
            <a:off x="4747418" y="25859"/>
            <a:ext cx="6093470" cy="204158"/>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en-US" sz="1201" b="0" i="0" u="none" strike="noStrike" kern="0" cap="none" spc="0" baseline="0" dirty="0" err="1">
                <a:solidFill>
                  <a:srgbClr val="54656B"/>
                </a:solidFill>
                <a:uFillTx/>
                <a:latin typeface="Arimo"/>
                <a:ea typeface="Arimo"/>
                <a:cs typeface="Arimo"/>
              </a:rPr>
              <a:t>teszt</a:t>
            </a:r>
            <a:endParaRPr lang="hu-HU" sz="1201" b="0" i="0" u="none" strike="noStrike" kern="0" cap="none" spc="0" baseline="0" dirty="0">
              <a:solidFill>
                <a:srgbClr val="54656B"/>
              </a:solidFill>
              <a:uFillTx/>
              <a:latin typeface="Arimo"/>
              <a:ea typeface="Arimo"/>
              <a:cs typeface="Arimo"/>
            </a:endParaRPr>
          </a:p>
        </p:txBody>
      </p:sp>
      <p:sp>
        <p:nvSpPr>
          <p:cNvPr id="61" name="TextBox 55">
            <a:extLst>
              <a:ext uri="{FF2B5EF4-FFF2-40B4-BE49-F238E27FC236}">
                <a16:creationId xmlns:a16="http://schemas.microsoft.com/office/drawing/2014/main" id="{69E3415F-179B-DDFB-BB34-838418DE56B2}"/>
              </a:ext>
            </a:extLst>
          </p:cNvPr>
          <p:cNvSpPr txBox="1"/>
          <p:nvPr/>
        </p:nvSpPr>
        <p:spPr>
          <a:xfrm>
            <a:off x="4745306" y="243349"/>
            <a:ext cx="6093470" cy="204158"/>
          </a:xfrm>
          <a:prstGeom prst="rect">
            <a:avLst/>
          </a:prstGeom>
          <a:noFill/>
          <a:ln cap="flat">
            <a:noFill/>
          </a:ln>
        </p:spPr>
        <p:txBody>
          <a:bodyPr vert="horz" wrap="square" lIns="0" tIns="0" rIns="0" bIns="0" anchor="t" anchorCtr="0" compatLnSpc="1">
            <a:spAutoFit/>
          </a:bodyPr>
          <a:lstStyle/>
          <a:p>
            <a:pPr marL="0" marR="0" lvl="0" indent="0" algn="just" defTabSz="914400" rtl="0" fontAlgn="auto" hangingPunct="1">
              <a:lnSpc>
                <a:spcPts val="1680"/>
              </a:lnSpc>
              <a:spcBef>
                <a:spcPts val="0"/>
              </a:spcBef>
              <a:spcAft>
                <a:spcPts val="0"/>
              </a:spcAft>
              <a:buNone/>
              <a:tabLst/>
              <a:defRPr sz="1800" b="0" i="0" u="none" strike="noStrike" kern="0" cap="none" spc="0" baseline="0">
                <a:solidFill>
                  <a:srgbClr val="000000"/>
                </a:solidFill>
                <a:uFillTx/>
              </a:defRPr>
            </a:pPr>
            <a:r>
              <a:rPr lang="en-US" sz="1201" b="0" i="0" u="none" strike="noStrike" kern="0" cap="none" spc="0" baseline="0" dirty="0" err="1">
                <a:solidFill>
                  <a:srgbClr val="54656B"/>
                </a:solidFill>
                <a:uFillTx/>
                <a:latin typeface="Arimo"/>
                <a:ea typeface="Arimo"/>
                <a:cs typeface="Arimo"/>
              </a:rPr>
              <a:t>teszt</a:t>
            </a:r>
            <a:endParaRPr lang="hu-HU" sz="1201" b="0" i="0" u="none" strike="noStrike" kern="0" cap="none" spc="0" baseline="0" dirty="0">
              <a:solidFill>
                <a:srgbClr val="54656B"/>
              </a:solidFill>
              <a:uFillTx/>
              <a:latin typeface="Arimo"/>
              <a:ea typeface="Arimo"/>
              <a:cs typeface="Arimo"/>
            </a:endParaRPr>
          </a:p>
        </p:txBody>
      </p:sp>
      <p:pic>
        <p:nvPicPr>
          <p:cNvPr id="62" name="Graphic 65" descr="Speaker phone outline">
            <a:extLst>
              <a:ext uri="{FF2B5EF4-FFF2-40B4-BE49-F238E27FC236}">
                <a16:creationId xmlns:a16="http://schemas.microsoft.com/office/drawing/2014/main" id="{0CEBBC4A-41B0-5D7F-DCAE-1122131A94C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4496443" y="257184"/>
            <a:ext cx="179999" cy="179999"/>
          </a:xfrm>
          <a:prstGeom prst="rect">
            <a:avLst/>
          </a:prstGeom>
          <a:noFill/>
          <a:ln cap="flat">
            <a:noFill/>
          </a:ln>
        </p:spPr>
      </p:pic>
      <p:sp>
        <p:nvSpPr>
          <p:cNvPr id="72" name="Szövegdoboz 71">
            <a:extLst>
              <a:ext uri="{FF2B5EF4-FFF2-40B4-BE49-F238E27FC236}">
                <a16:creationId xmlns:a16="http://schemas.microsoft.com/office/drawing/2014/main" id="{F7CF473B-2FE5-290F-F489-5F50916383A6}"/>
              </a:ext>
            </a:extLst>
          </p:cNvPr>
          <p:cNvSpPr txBox="1"/>
          <p:nvPr/>
        </p:nvSpPr>
        <p:spPr>
          <a:xfrm>
            <a:off x="720955" y="4193791"/>
            <a:ext cx="5585495" cy="461665"/>
          </a:xfrm>
          <a:prstGeom prst="rect">
            <a:avLst/>
          </a:prstGeom>
          <a:noFill/>
        </p:spPr>
        <p:txBody>
          <a:bodyPr wrap="square" rtlCol="0">
            <a:spAutoFit/>
          </a:bodyPr>
          <a:lstStyle/>
          <a:p>
            <a:r>
              <a:rPr lang="hu-HU" sz="1200" b="1" dirty="0"/>
              <a:t>Ismétlődő és manuális folyamatok feltérképezése</a:t>
            </a:r>
            <a:r>
              <a:rPr lang="hu-HU" sz="1200" dirty="0"/>
              <a:t> </a:t>
            </a:r>
            <a:endParaRPr lang="en-US" sz="1200" dirty="0"/>
          </a:p>
          <a:p>
            <a:r>
              <a:rPr lang="hu-HU" sz="1200" dirty="0"/>
              <a:t>azon működési pontok azonosítása, ahol az </a:t>
            </a:r>
            <a:r>
              <a:rPr lang="hu-HU" sz="1200" dirty="0" err="1"/>
              <a:t>automatizáció</a:t>
            </a:r>
            <a:r>
              <a:rPr lang="hu-HU" sz="1200" dirty="0"/>
              <a:t> érdemi előnyt hozhat.</a:t>
            </a:r>
            <a:endParaRPr lang="en-US" sz="1200" dirty="0"/>
          </a:p>
        </p:txBody>
      </p:sp>
      <p:sp>
        <p:nvSpPr>
          <p:cNvPr id="73" name="Szövegdoboz 72">
            <a:extLst>
              <a:ext uri="{FF2B5EF4-FFF2-40B4-BE49-F238E27FC236}">
                <a16:creationId xmlns:a16="http://schemas.microsoft.com/office/drawing/2014/main" id="{2E2E8C59-6345-8490-EA43-899A36F8EA30}"/>
              </a:ext>
            </a:extLst>
          </p:cNvPr>
          <p:cNvSpPr txBox="1"/>
          <p:nvPr/>
        </p:nvSpPr>
        <p:spPr>
          <a:xfrm>
            <a:off x="720955" y="4783921"/>
            <a:ext cx="5585495" cy="646331"/>
          </a:xfrm>
          <a:prstGeom prst="rect">
            <a:avLst/>
          </a:prstGeom>
          <a:noFill/>
        </p:spPr>
        <p:txBody>
          <a:bodyPr wrap="square" rtlCol="0">
            <a:spAutoFit/>
          </a:bodyPr>
          <a:lstStyle/>
          <a:p>
            <a:r>
              <a:rPr lang="hu-HU" sz="1200" b="1" dirty="0" err="1"/>
              <a:t>Automatizációs</a:t>
            </a:r>
            <a:r>
              <a:rPr lang="hu-HU" sz="1200" b="1" dirty="0"/>
              <a:t> lehetőségek meghatározása</a:t>
            </a:r>
            <a:r>
              <a:rPr lang="hu-HU" sz="1200" dirty="0"/>
              <a:t> </a:t>
            </a:r>
            <a:endParaRPr lang="en-US" sz="1200" dirty="0"/>
          </a:p>
          <a:p>
            <a:r>
              <a:rPr lang="hu-HU" sz="1200" dirty="0"/>
              <a:t>automatizált adatfeldolgozás, intelligens döntéstámogatás, </a:t>
            </a:r>
            <a:r>
              <a:rPr lang="hu-HU" sz="1200" dirty="0" err="1"/>
              <a:t>workflow-automatizáció</a:t>
            </a:r>
            <a:r>
              <a:rPr lang="hu-HU" sz="1200" dirty="0"/>
              <a:t>, </a:t>
            </a:r>
            <a:r>
              <a:rPr lang="hu-HU" sz="1200" dirty="0" err="1"/>
              <a:t>low-code</a:t>
            </a:r>
            <a:r>
              <a:rPr lang="hu-HU" sz="1200" dirty="0"/>
              <a:t>/no-</a:t>
            </a:r>
            <a:r>
              <a:rPr lang="hu-HU" sz="1200" dirty="0" err="1"/>
              <a:t>code</a:t>
            </a:r>
            <a:r>
              <a:rPr lang="hu-HU" sz="1200" dirty="0"/>
              <a:t> és RPA megoldások vizsgálata.</a:t>
            </a:r>
            <a:endParaRPr lang="en-US" sz="1200" dirty="0"/>
          </a:p>
        </p:txBody>
      </p:sp>
      <p:sp>
        <p:nvSpPr>
          <p:cNvPr id="74" name="Szövegdoboz 73">
            <a:extLst>
              <a:ext uri="{FF2B5EF4-FFF2-40B4-BE49-F238E27FC236}">
                <a16:creationId xmlns:a16="http://schemas.microsoft.com/office/drawing/2014/main" id="{03D6A930-BF08-DFCE-8C10-09F5831A41A6}"/>
              </a:ext>
            </a:extLst>
          </p:cNvPr>
          <p:cNvSpPr txBox="1"/>
          <p:nvPr/>
        </p:nvSpPr>
        <p:spPr>
          <a:xfrm>
            <a:off x="701905" y="5526871"/>
            <a:ext cx="5585495" cy="461665"/>
          </a:xfrm>
          <a:prstGeom prst="rect">
            <a:avLst/>
          </a:prstGeom>
          <a:noFill/>
        </p:spPr>
        <p:txBody>
          <a:bodyPr wrap="square" rtlCol="0">
            <a:spAutoFit/>
          </a:bodyPr>
          <a:lstStyle/>
          <a:p>
            <a:r>
              <a:rPr lang="en-US" sz="1200" b="1" dirty="0" err="1"/>
              <a:t>Emberi</a:t>
            </a:r>
            <a:r>
              <a:rPr lang="en-US" sz="1200" b="1" dirty="0"/>
              <a:t> </a:t>
            </a:r>
            <a:r>
              <a:rPr lang="en-US" sz="1200" b="1" dirty="0" err="1"/>
              <a:t>kontrollpontok</a:t>
            </a:r>
            <a:r>
              <a:rPr lang="en-US" sz="1200" b="1" dirty="0"/>
              <a:t> </a:t>
            </a:r>
            <a:r>
              <a:rPr lang="en-US" sz="1200" b="1" dirty="0" err="1"/>
              <a:t>kijelölése</a:t>
            </a:r>
            <a:r>
              <a:rPr lang="hu-HU" sz="1200" dirty="0"/>
              <a:t> </a:t>
            </a:r>
            <a:endParaRPr lang="en-US" sz="1200" dirty="0"/>
          </a:p>
          <a:p>
            <a:r>
              <a:rPr lang="hu-HU" sz="1200" dirty="0"/>
              <a:t>annak meghatározása, hol maradjon meg az emberi ellenőrzés vagy jóváhagyás.</a:t>
            </a:r>
            <a:endParaRPr lang="en-US" sz="1200" dirty="0"/>
          </a:p>
        </p:txBody>
      </p:sp>
      <p:sp>
        <p:nvSpPr>
          <p:cNvPr id="75" name="Szövegdoboz 74">
            <a:extLst>
              <a:ext uri="{FF2B5EF4-FFF2-40B4-BE49-F238E27FC236}">
                <a16:creationId xmlns:a16="http://schemas.microsoft.com/office/drawing/2014/main" id="{24352C5A-191B-31C4-9273-71B702F0246B}"/>
              </a:ext>
            </a:extLst>
          </p:cNvPr>
          <p:cNvSpPr txBox="1"/>
          <p:nvPr/>
        </p:nvSpPr>
        <p:spPr>
          <a:xfrm>
            <a:off x="701905" y="6126946"/>
            <a:ext cx="5585495" cy="646331"/>
          </a:xfrm>
          <a:prstGeom prst="rect">
            <a:avLst/>
          </a:prstGeom>
          <a:noFill/>
        </p:spPr>
        <p:txBody>
          <a:bodyPr wrap="square" rtlCol="0">
            <a:spAutoFit/>
          </a:bodyPr>
          <a:lstStyle/>
          <a:p>
            <a:r>
              <a:rPr lang="en-US" sz="1200" b="1" dirty="0" err="1"/>
              <a:t>Megvalósíthatóság</a:t>
            </a:r>
            <a:r>
              <a:rPr lang="en-US" sz="1200" b="1" dirty="0"/>
              <a:t> </a:t>
            </a:r>
            <a:r>
              <a:rPr lang="en-US" sz="1200" b="1" dirty="0" err="1"/>
              <a:t>és</a:t>
            </a:r>
            <a:r>
              <a:rPr lang="en-US" sz="1200" b="1" dirty="0"/>
              <a:t> </a:t>
            </a:r>
            <a:r>
              <a:rPr lang="en-US" sz="1200" b="1" dirty="0" err="1"/>
              <a:t>értékteremtés</a:t>
            </a:r>
            <a:r>
              <a:rPr lang="en-US" sz="1200" b="1" dirty="0"/>
              <a:t> </a:t>
            </a:r>
            <a:r>
              <a:rPr lang="en-US" sz="1200" b="1" dirty="0" err="1"/>
              <a:t>értékelése</a:t>
            </a:r>
            <a:r>
              <a:rPr lang="hu-HU" sz="1200" dirty="0"/>
              <a:t> </a:t>
            </a:r>
            <a:endParaRPr lang="en-US" sz="1200" dirty="0"/>
          </a:p>
          <a:p>
            <a:r>
              <a:rPr lang="en-US" sz="1200" dirty="0" err="1"/>
              <a:t>időmegtakarítás</a:t>
            </a:r>
            <a:r>
              <a:rPr lang="en-US" sz="1200" dirty="0"/>
              <a:t>, </a:t>
            </a:r>
            <a:r>
              <a:rPr lang="en-US" sz="1200" dirty="0" err="1"/>
              <a:t>manuális</a:t>
            </a:r>
            <a:r>
              <a:rPr lang="en-US" sz="1200" dirty="0"/>
              <a:t> </a:t>
            </a:r>
            <a:r>
              <a:rPr lang="en-US" sz="1200" dirty="0" err="1"/>
              <a:t>terheléscsökkentés</a:t>
            </a:r>
            <a:r>
              <a:rPr lang="en-US" sz="1200" dirty="0"/>
              <a:t>, </a:t>
            </a:r>
            <a:r>
              <a:rPr lang="en-US" sz="1200" dirty="0" err="1"/>
              <a:t>hibaarány</a:t>
            </a:r>
            <a:r>
              <a:rPr lang="en-US" sz="1200" dirty="0"/>
              <a:t> </a:t>
            </a:r>
            <a:r>
              <a:rPr lang="en-US" sz="1200" dirty="0" err="1"/>
              <a:t>és</a:t>
            </a:r>
            <a:r>
              <a:rPr lang="en-US" sz="1200" dirty="0"/>
              <a:t> </a:t>
            </a:r>
            <a:r>
              <a:rPr lang="en-US" sz="1200" dirty="0" err="1"/>
              <a:t>várható</a:t>
            </a:r>
            <a:r>
              <a:rPr lang="en-US" sz="1200" dirty="0"/>
              <a:t> </a:t>
            </a:r>
            <a:r>
              <a:rPr lang="en-US" sz="1200" dirty="0" err="1"/>
              <a:t>megtérülés</a:t>
            </a:r>
            <a:r>
              <a:rPr lang="en-US" sz="1200" dirty="0"/>
              <a:t> </a:t>
            </a:r>
            <a:r>
              <a:rPr lang="en-US" sz="1200" dirty="0" err="1"/>
              <a:t>vizsgálata</a:t>
            </a:r>
            <a:r>
              <a:rPr lang="en-US" sz="1200" dirty="0"/>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103</TotalTime>
  <Words>417</Words>
  <Application>Microsoft Office PowerPoint</Application>
  <PresentationFormat>Egyéni</PresentationFormat>
  <Paragraphs>33</Paragraphs>
  <Slides>2</Slides>
  <Notes>0</Notes>
  <HiddenSlides>0</HiddenSlides>
  <MMClips>0</MMClips>
  <ScaleCrop>false</ScaleCrop>
  <HeadingPairs>
    <vt:vector size="6" baseType="variant">
      <vt:variant>
        <vt:lpstr>Használt betűtípusok</vt:lpstr>
      </vt:variant>
      <vt:variant>
        <vt:i4>6</vt:i4>
      </vt:variant>
      <vt:variant>
        <vt:lpstr>Téma</vt:lpstr>
      </vt:variant>
      <vt:variant>
        <vt:i4>1</vt:i4>
      </vt:variant>
      <vt:variant>
        <vt:lpstr>Diacímek</vt:lpstr>
      </vt:variant>
      <vt:variant>
        <vt:i4>2</vt:i4>
      </vt:variant>
    </vt:vector>
  </HeadingPairs>
  <TitlesOfParts>
    <vt:vector size="9" baseType="lpstr">
      <vt:lpstr>Aptos</vt:lpstr>
      <vt:lpstr>Arial</vt:lpstr>
      <vt:lpstr>Arimo</vt:lpstr>
      <vt:lpstr>Arimo Bold</vt:lpstr>
      <vt:lpstr>Calibri</vt:lpstr>
      <vt:lpstr>Open Sans</vt:lpstr>
      <vt:lpstr>Office Theme</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Data-EDIH "onepager" sablon</dc:title>
  <dc:creator>admin</dc:creator>
  <cp:lastModifiedBy>Kupás Dávid</cp:lastModifiedBy>
  <cp:revision>15</cp:revision>
  <dcterms:created xsi:type="dcterms:W3CDTF">2006-08-16T00:00:00Z</dcterms:created>
  <dcterms:modified xsi:type="dcterms:W3CDTF">2026-09-23T11:42:09Z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0x010100E7454C8C0750364094DE270133C67A6C</vt:lpwstr>
  </property>
  <property fmtid="{D5CDD505-2E9C-101B-9397-08002B2CF9AE}" pid="3" name="MediaServiceImageTags">
    <vt:lpwstr/>
  </property>
</Properties>
</file>